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5"/>
  </p:notesMasterIdLst>
  <p:sldIdLst>
    <p:sldId id="256" r:id="rId2"/>
    <p:sldId id="257" r:id="rId3"/>
    <p:sldId id="464" r:id="rId4"/>
    <p:sldId id="444" r:id="rId5"/>
    <p:sldId id="441" r:id="rId6"/>
    <p:sldId id="429" r:id="rId7"/>
    <p:sldId id="430" r:id="rId8"/>
    <p:sldId id="431" r:id="rId9"/>
    <p:sldId id="432" r:id="rId10"/>
    <p:sldId id="436" r:id="rId11"/>
    <p:sldId id="440" r:id="rId12"/>
    <p:sldId id="259" r:id="rId13"/>
    <p:sldId id="443" r:id="rId14"/>
    <p:sldId id="258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70" r:id="rId24"/>
    <p:sldId id="450" r:id="rId25"/>
    <p:sldId id="480" r:id="rId26"/>
    <p:sldId id="272" r:id="rId27"/>
    <p:sldId id="478" r:id="rId28"/>
    <p:sldId id="472" r:id="rId29"/>
    <p:sldId id="473" r:id="rId30"/>
    <p:sldId id="474" r:id="rId31"/>
    <p:sldId id="451" r:id="rId32"/>
    <p:sldId id="479" r:id="rId33"/>
    <p:sldId id="42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2" autoAdjust="0"/>
    <p:restoredTop sz="92511" autoAdjust="0"/>
  </p:normalViewPr>
  <p:slideViewPr>
    <p:cSldViewPr snapToGrid="0">
      <p:cViewPr>
        <p:scale>
          <a:sx n="81" d="100"/>
          <a:sy n="81" d="100"/>
        </p:scale>
        <p:origin x="504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Relationship Id="rId56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Sheet1!$A$3:$A$11</c:f>
              <c:numCache>
                <c:formatCode>General</c:formatCode>
                <c:ptCount val="9"/>
                <c:pt idx="0">
                  <c:v>2001.0</c:v>
                </c:pt>
                <c:pt idx="1">
                  <c:v>2003.0</c:v>
                </c:pt>
                <c:pt idx="2">
                  <c:v>2005.0</c:v>
                </c:pt>
                <c:pt idx="3">
                  <c:v>2007.0</c:v>
                </c:pt>
                <c:pt idx="4">
                  <c:v>2009.0</c:v>
                </c:pt>
                <c:pt idx="5">
                  <c:v>2011.0</c:v>
                </c:pt>
                <c:pt idx="6">
                  <c:v>2013.0</c:v>
                </c:pt>
                <c:pt idx="7">
                  <c:v>2015.0</c:v>
                </c:pt>
                <c:pt idx="8">
                  <c:v>2017.0</c:v>
                </c:pt>
              </c:numCache>
            </c:numRef>
          </c:cat>
          <c:val>
            <c:numRef>
              <c:f>Sheet1!$B$3:$B$11</c:f>
              <c:numCache>
                <c:formatCode>#,##0</c:formatCode>
                <c:ptCount val="9"/>
                <c:pt idx="0">
                  <c:v>570603.0</c:v>
                </c:pt>
                <c:pt idx="1">
                  <c:v>630686.0</c:v>
                </c:pt>
                <c:pt idx="2">
                  <c:v>684583.0</c:v>
                </c:pt>
                <c:pt idx="3">
                  <c:v>732154.0</c:v>
                </c:pt>
                <c:pt idx="4">
                  <c:v>800671.0</c:v>
                </c:pt>
                <c:pt idx="5">
                  <c:v>831904.0</c:v>
                </c:pt>
                <c:pt idx="6">
                  <c:v>864769.0</c:v>
                </c:pt>
                <c:pt idx="7">
                  <c:v>980591.0</c:v>
                </c:pt>
                <c:pt idx="8">
                  <c:v>1.110168E6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825926864"/>
        <c:axId val="-907166816"/>
      </c:barChart>
      <c:catAx>
        <c:axId val="-82592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7166816"/>
        <c:crosses val="autoZero"/>
        <c:auto val="1"/>
        <c:lblAlgn val="ctr"/>
        <c:lblOffset val="100"/>
        <c:noMultiLvlLbl val="0"/>
      </c:catAx>
      <c:valAx>
        <c:axId val="-90716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Number of EL in Texas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592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800" dirty="0"/>
            <a:t>Average Age</a:t>
          </a:r>
        </a:p>
        <a:p>
          <a:r>
            <a:rPr lang="en-US" sz="1800" dirty="0"/>
            <a:t>NHW 42</a:t>
          </a:r>
        </a:p>
        <a:p>
          <a:r>
            <a:rPr lang="en-US" sz="18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800" dirty="0"/>
            <a:t>Population</a:t>
          </a:r>
        </a:p>
        <a:p>
          <a:r>
            <a:rPr lang="en-US" sz="1800" dirty="0"/>
            <a:t>NHW 2%</a:t>
          </a:r>
        </a:p>
        <a:p>
          <a:r>
            <a:rPr lang="en-US" sz="18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800" dirty="0"/>
            <a:t>Workforce</a:t>
          </a:r>
        </a:p>
        <a:p>
          <a:r>
            <a:rPr lang="en-US" sz="1800" dirty="0"/>
            <a:t>H vs NH</a:t>
          </a:r>
        </a:p>
        <a:p>
          <a:r>
            <a:rPr lang="en-US" sz="18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ECONOMIC</a:t>
          </a:r>
        </a:p>
        <a:p>
          <a:r>
            <a:rPr lang="en-US" sz="1400" dirty="0">
              <a:solidFill>
                <a:schemeClr val="bg1"/>
              </a:solidFill>
            </a:rPr>
            <a:t>PRECIPICE</a:t>
          </a:r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8EC1462D-0C47-4A77-9A6C-22B594234E2B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85AED27-6C8A-4A05-9631-6E7AFD3AE6A7}" type="pres">
      <dgm:prSet presAssocID="{69A1227D-F346-4A28-A7E7-9BE3D1C72A5E}" presName="Accent4" presStyleCnt="0"/>
      <dgm:spPr/>
    </dgm:pt>
    <dgm:pt modelId="{0EBE369A-FEBD-4B4B-A228-E568284A1DDE}" type="pres">
      <dgm:prSet presAssocID="{69A1227D-F346-4A28-A7E7-9BE3D1C72A5E}" presName="Accent" presStyleLbl="node1" presStyleIdx="0" presStyleCnt="4"/>
      <dgm:spPr/>
    </dgm:pt>
    <dgm:pt modelId="{B00B89F9-A007-45E9-840C-65BA4C65BB6B}" type="pres">
      <dgm:prSet presAssocID="{69A1227D-F346-4A28-A7E7-9BE3D1C72A5E}" presName="ParentBackground4" presStyleCnt="0"/>
      <dgm:spPr/>
    </dgm:pt>
    <dgm:pt modelId="{218C19D6-C88B-41BB-B0FE-A7B53F60E96A}" type="pres">
      <dgm:prSet presAssocID="{69A1227D-F346-4A28-A7E7-9BE3D1C72A5E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2EEC81A6-F47D-49A5-A3D3-AFF0F5E1750C}" type="pres">
      <dgm:prSet presAssocID="{69A1227D-F346-4A28-A7E7-9BE3D1C72A5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FD749-47A9-4B9C-8FDC-9872E181AB30}" type="pres">
      <dgm:prSet presAssocID="{E47CEB3E-EEA2-4ADA-90BB-987F6144850F}" presName="Accent3" presStyleCnt="0"/>
      <dgm:spPr/>
    </dgm:pt>
    <dgm:pt modelId="{D40AC773-F5CC-4F25-A4EE-09FB6DD9C476}" type="pres">
      <dgm:prSet presAssocID="{E47CEB3E-EEA2-4ADA-90BB-987F6144850F}" presName="Accent" presStyleLbl="node1" presStyleIdx="1" presStyleCnt="4"/>
      <dgm:spPr/>
    </dgm:pt>
    <dgm:pt modelId="{25320382-8D97-42A3-A904-F912B7C0C8D2}" type="pres">
      <dgm:prSet presAssocID="{E47CEB3E-EEA2-4ADA-90BB-987F6144850F}" presName="ParentBackground3" presStyleCnt="0"/>
      <dgm:spPr/>
    </dgm:pt>
    <dgm:pt modelId="{C0B031C7-0783-46A3-9061-988D70412CDB}" type="pres">
      <dgm:prSet presAssocID="{E47CEB3E-EEA2-4ADA-90BB-987F6144850F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91205274-24E9-4382-8016-3E89B44002CE}" type="pres">
      <dgm:prSet presAssocID="{E47CEB3E-EEA2-4ADA-90BB-987F6144850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929D7-6E42-403D-A2E3-8859A536CDB6}" type="pres">
      <dgm:prSet presAssocID="{24ED2DAF-6C8B-4C91-A5BD-B1E5F3977AEB}" presName="Accent2" presStyleCnt="0"/>
      <dgm:spPr/>
    </dgm:pt>
    <dgm:pt modelId="{6D200323-18A8-42F4-8BCD-8145A6CF742A}" type="pres">
      <dgm:prSet presAssocID="{24ED2DAF-6C8B-4C91-A5BD-B1E5F3977AEB}" presName="Accent" presStyleLbl="node1" presStyleIdx="2" presStyleCnt="4"/>
      <dgm:spPr/>
    </dgm:pt>
    <dgm:pt modelId="{E049739F-7C56-49C5-9691-090387198C64}" type="pres">
      <dgm:prSet presAssocID="{24ED2DAF-6C8B-4C91-A5BD-B1E5F3977AEB}" presName="ParentBackground2" presStyleCnt="0"/>
      <dgm:spPr/>
    </dgm:pt>
    <dgm:pt modelId="{3A4DE995-9A98-4718-8CAF-E4BE2F0D6509}" type="pres">
      <dgm:prSet presAssocID="{24ED2DAF-6C8B-4C91-A5BD-B1E5F3977AEB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D5BA2BE3-2A0B-47A0-AD8A-01C62966926E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B3C31-6062-402D-92BD-F252D61E7062}" type="pres">
      <dgm:prSet presAssocID="{DD788F34-BA89-4EB3-A9CB-B36B2777A46A}" presName="Accent1" presStyleCnt="0"/>
      <dgm:spPr/>
    </dgm:pt>
    <dgm:pt modelId="{1EAFD6EE-978C-4BAF-BE99-15317C82D541}" type="pres">
      <dgm:prSet presAssocID="{DD788F34-BA89-4EB3-A9CB-B36B2777A46A}" presName="Accent" presStyleLbl="node1" presStyleIdx="3" presStyleCnt="4"/>
      <dgm:spPr/>
    </dgm:pt>
    <dgm:pt modelId="{1F81E799-AC49-4A30-B2B7-B15C9B9B0497}" type="pres">
      <dgm:prSet presAssocID="{DD788F34-BA89-4EB3-A9CB-B36B2777A46A}" presName="ParentBackground1" presStyleCnt="0"/>
      <dgm:spPr/>
    </dgm:pt>
    <dgm:pt modelId="{5C4D0160-493F-4C4B-B457-98D038377B64}" type="pres">
      <dgm:prSet presAssocID="{DD788F34-BA89-4EB3-A9CB-B36B2777A46A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C399F979-FF69-471E-AAB2-FF8A278B0769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6E8A2-1707-4A23-A8B6-279AADA76057}" srcId="{A89187DA-A57B-4D86-BC15-1357D4FD13B7}" destId="{69A1227D-F346-4A28-A7E7-9BE3D1C72A5E}" srcOrd="3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2" destOrd="0" parTransId="{52C9B1FB-A111-4EAE-A861-BE96B26FF664}" sibTransId="{9637E2DA-731A-40D2-AC0E-2A9D5B150B89}"/>
    <dgm:cxn modelId="{51A2A9D3-E81D-064D-839C-555382E63C98}" type="presOf" srcId="{E47CEB3E-EEA2-4ADA-90BB-987F6144850F}" destId="{91205274-24E9-4382-8016-3E89B44002CE}" srcOrd="1" destOrd="0" presId="urn:microsoft.com/office/officeart/2011/layout/CircleProcess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B9F0D128-F0F2-A44A-9091-F83F1028320D}" type="presOf" srcId="{69A1227D-F346-4A28-A7E7-9BE3D1C72A5E}" destId="{218C19D6-C88B-41BB-B0FE-A7B53F60E96A}" srcOrd="0" destOrd="0" presId="urn:microsoft.com/office/officeart/2011/layout/CircleProcess"/>
    <dgm:cxn modelId="{2A36FC1C-9E1D-204E-9D59-34AD3E4F2757}" type="presOf" srcId="{DD788F34-BA89-4EB3-A9CB-B36B2777A46A}" destId="{C399F979-FF69-471E-AAB2-FF8A278B0769}" srcOrd="1" destOrd="0" presId="urn:microsoft.com/office/officeart/2011/layout/CircleProcess"/>
    <dgm:cxn modelId="{AE75332C-B916-DA4E-AE60-8ECAF6D405A2}" type="presOf" srcId="{24ED2DAF-6C8B-4C91-A5BD-B1E5F3977AEB}" destId="{D5BA2BE3-2A0B-47A0-AD8A-01C62966926E}" srcOrd="1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DB9A220A-3A06-2244-9198-56EE46DA0540}" type="presOf" srcId="{24ED2DAF-6C8B-4C91-A5BD-B1E5F3977AEB}" destId="{3A4DE995-9A98-4718-8CAF-E4BE2F0D6509}" srcOrd="0" destOrd="0" presId="urn:microsoft.com/office/officeart/2011/layout/CircleProcess"/>
    <dgm:cxn modelId="{14070BD4-65A7-9D4B-A072-70EF30523146}" type="presOf" srcId="{69A1227D-F346-4A28-A7E7-9BE3D1C72A5E}" destId="{2EEC81A6-F47D-49A5-A3D3-AFF0F5E1750C}" srcOrd="1" destOrd="0" presId="urn:microsoft.com/office/officeart/2011/layout/CircleProcess"/>
    <dgm:cxn modelId="{CF53F828-CD57-FE48-941B-C03C1ECEA393}" type="presOf" srcId="{A89187DA-A57B-4D86-BC15-1357D4FD13B7}" destId="{8EC1462D-0C47-4A77-9A6C-22B594234E2B}" srcOrd="0" destOrd="0" presId="urn:microsoft.com/office/officeart/2011/layout/CircleProcess"/>
    <dgm:cxn modelId="{E0D46D4A-703F-0442-AEBC-A65B2D0669F8}" type="presOf" srcId="{DD788F34-BA89-4EB3-A9CB-B36B2777A46A}" destId="{5C4D0160-493F-4C4B-B457-98D038377B64}" srcOrd="0" destOrd="0" presId="urn:microsoft.com/office/officeart/2011/layout/CircleProcess"/>
    <dgm:cxn modelId="{7FF99838-FA2D-F94F-A50C-CC8EEB4DBAF7}" type="presOf" srcId="{E47CEB3E-EEA2-4ADA-90BB-987F6144850F}" destId="{C0B031C7-0783-46A3-9061-988D70412CDB}" srcOrd="0" destOrd="0" presId="urn:microsoft.com/office/officeart/2011/layout/CircleProcess"/>
    <dgm:cxn modelId="{DB0B4FFF-86B3-954D-8AA7-10AD688DD238}" type="presParOf" srcId="{8EC1462D-0C47-4A77-9A6C-22B594234E2B}" destId="{785AED27-6C8A-4A05-9631-6E7AFD3AE6A7}" srcOrd="0" destOrd="0" presId="urn:microsoft.com/office/officeart/2011/layout/CircleProcess"/>
    <dgm:cxn modelId="{75E80E84-887F-A745-9145-DC778D817F90}" type="presParOf" srcId="{785AED27-6C8A-4A05-9631-6E7AFD3AE6A7}" destId="{0EBE369A-FEBD-4B4B-A228-E568284A1DDE}" srcOrd="0" destOrd="0" presId="urn:microsoft.com/office/officeart/2011/layout/CircleProcess"/>
    <dgm:cxn modelId="{E56D183A-D538-AB45-855E-BC995D90D2E2}" type="presParOf" srcId="{8EC1462D-0C47-4A77-9A6C-22B594234E2B}" destId="{B00B89F9-A007-45E9-840C-65BA4C65BB6B}" srcOrd="1" destOrd="0" presId="urn:microsoft.com/office/officeart/2011/layout/CircleProcess"/>
    <dgm:cxn modelId="{3C3208CB-FF84-8042-87CA-C56292488017}" type="presParOf" srcId="{B00B89F9-A007-45E9-840C-65BA4C65BB6B}" destId="{218C19D6-C88B-41BB-B0FE-A7B53F60E96A}" srcOrd="0" destOrd="0" presId="urn:microsoft.com/office/officeart/2011/layout/CircleProcess"/>
    <dgm:cxn modelId="{22FBFDA6-7356-3E44-AC11-4B3047C3599A}" type="presParOf" srcId="{8EC1462D-0C47-4A77-9A6C-22B594234E2B}" destId="{2EEC81A6-F47D-49A5-A3D3-AFF0F5E1750C}" srcOrd="2" destOrd="0" presId="urn:microsoft.com/office/officeart/2011/layout/CircleProcess"/>
    <dgm:cxn modelId="{14318896-C222-7E4E-B4A6-6B2D6ED4A962}" type="presParOf" srcId="{8EC1462D-0C47-4A77-9A6C-22B594234E2B}" destId="{411FD749-47A9-4B9C-8FDC-9872E181AB30}" srcOrd="3" destOrd="0" presId="urn:microsoft.com/office/officeart/2011/layout/CircleProcess"/>
    <dgm:cxn modelId="{8208EBB3-C8B2-4A4E-B13F-6CEA67DA331A}" type="presParOf" srcId="{411FD749-47A9-4B9C-8FDC-9872E181AB30}" destId="{D40AC773-F5CC-4F25-A4EE-09FB6DD9C476}" srcOrd="0" destOrd="0" presId="urn:microsoft.com/office/officeart/2011/layout/CircleProcess"/>
    <dgm:cxn modelId="{FDA2D559-7969-EA4E-888F-62B04E1AA2CE}" type="presParOf" srcId="{8EC1462D-0C47-4A77-9A6C-22B594234E2B}" destId="{25320382-8D97-42A3-A904-F912B7C0C8D2}" srcOrd="4" destOrd="0" presId="urn:microsoft.com/office/officeart/2011/layout/CircleProcess"/>
    <dgm:cxn modelId="{7EF41174-4131-5E4C-914B-FFF11B73C87D}" type="presParOf" srcId="{25320382-8D97-42A3-A904-F912B7C0C8D2}" destId="{C0B031C7-0783-46A3-9061-988D70412CDB}" srcOrd="0" destOrd="0" presId="urn:microsoft.com/office/officeart/2011/layout/CircleProcess"/>
    <dgm:cxn modelId="{4D51300D-09DD-5C48-B21D-92E8BB06506D}" type="presParOf" srcId="{8EC1462D-0C47-4A77-9A6C-22B594234E2B}" destId="{91205274-24E9-4382-8016-3E89B44002CE}" srcOrd="5" destOrd="0" presId="urn:microsoft.com/office/officeart/2011/layout/CircleProcess"/>
    <dgm:cxn modelId="{3D9F1051-35BD-954C-9D32-61DF7409C080}" type="presParOf" srcId="{8EC1462D-0C47-4A77-9A6C-22B594234E2B}" destId="{EED929D7-6E42-403D-A2E3-8859A536CDB6}" srcOrd="6" destOrd="0" presId="urn:microsoft.com/office/officeart/2011/layout/CircleProcess"/>
    <dgm:cxn modelId="{1F1AA678-5C0A-0D49-AC45-CC8E604C8F21}" type="presParOf" srcId="{EED929D7-6E42-403D-A2E3-8859A536CDB6}" destId="{6D200323-18A8-42F4-8BCD-8145A6CF742A}" srcOrd="0" destOrd="0" presId="urn:microsoft.com/office/officeart/2011/layout/CircleProcess"/>
    <dgm:cxn modelId="{DBD4EC7C-D3E8-5B48-989E-0C7EBF87DBA5}" type="presParOf" srcId="{8EC1462D-0C47-4A77-9A6C-22B594234E2B}" destId="{E049739F-7C56-49C5-9691-090387198C64}" srcOrd="7" destOrd="0" presId="urn:microsoft.com/office/officeart/2011/layout/CircleProcess"/>
    <dgm:cxn modelId="{FF51F7E7-0D36-9440-AA79-06CFA56E8F1C}" type="presParOf" srcId="{E049739F-7C56-49C5-9691-090387198C64}" destId="{3A4DE995-9A98-4718-8CAF-E4BE2F0D6509}" srcOrd="0" destOrd="0" presId="urn:microsoft.com/office/officeart/2011/layout/CircleProcess"/>
    <dgm:cxn modelId="{7E9AC534-6C3D-D54C-9404-6E3A701C3160}" type="presParOf" srcId="{8EC1462D-0C47-4A77-9A6C-22B594234E2B}" destId="{D5BA2BE3-2A0B-47A0-AD8A-01C62966926E}" srcOrd="8" destOrd="0" presId="urn:microsoft.com/office/officeart/2011/layout/CircleProcess"/>
    <dgm:cxn modelId="{C4D44CF2-FBB9-0A4A-8827-5695789A8C57}" type="presParOf" srcId="{8EC1462D-0C47-4A77-9A6C-22B594234E2B}" destId="{001B3C31-6062-402D-92BD-F252D61E7062}" srcOrd="9" destOrd="0" presId="urn:microsoft.com/office/officeart/2011/layout/CircleProcess"/>
    <dgm:cxn modelId="{2896F16C-9C9A-0449-96DA-0B41800CFE87}" type="presParOf" srcId="{001B3C31-6062-402D-92BD-F252D61E7062}" destId="{1EAFD6EE-978C-4BAF-BE99-15317C82D541}" srcOrd="0" destOrd="0" presId="urn:microsoft.com/office/officeart/2011/layout/CircleProcess"/>
    <dgm:cxn modelId="{9D8852ED-AD4E-284C-9B46-AEAEADD1EE19}" type="presParOf" srcId="{8EC1462D-0C47-4A77-9A6C-22B594234E2B}" destId="{1F81E799-AC49-4A30-B2B7-B15C9B9B0497}" srcOrd="10" destOrd="0" presId="urn:microsoft.com/office/officeart/2011/layout/CircleProcess"/>
    <dgm:cxn modelId="{A0CBEF98-295F-D94F-8D8A-D5902C5294E2}" type="presParOf" srcId="{1F81E799-AC49-4A30-B2B7-B15C9B9B0497}" destId="{5C4D0160-493F-4C4B-B457-98D038377B64}" srcOrd="0" destOrd="0" presId="urn:microsoft.com/office/officeart/2011/layout/CircleProcess"/>
    <dgm:cxn modelId="{5895E317-8A4A-644F-AC34-9563B1A06AA7}" type="presParOf" srcId="{8EC1462D-0C47-4A77-9A6C-22B594234E2B}" destId="{C399F979-FF69-471E-AAB2-FF8A278B076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700" dirty="0"/>
            <a:t>Average Age</a:t>
          </a:r>
        </a:p>
        <a:p>
          <a:r>
            <a:rPr lang="en-US" sz="1700" dirty="0"/>
            <a:t>NHW 42</a:t>
          </a:r>
        </a:p>
        <a:p>
          <a:r>
            <a:rPr lang="en-US" sz="17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700" dirty="0"/>
            <a:t>Population</a:t>
          </a:r>
        </a:p>
        <a:p>
          <a:r>
            <a:rPr lang="en-US" sz="1700" dirty="0"/>
            <a:t>NHW 2%</a:t>
          </a:r>
        </a:p>
        <a:p>
          <a:r>
            <a:rPr lang="en-US" sz="17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700" dirty="0"/>
            <a:t>Workforce</a:t>
          </a:r>
        </a:p>
        <a:p>
          <a:r>
            <a:rPr lang="en-US" sz="1700" dirty="0"/>
            <a:t>H vs NH</a:t>
          </a:r>
        </a:p>
        <a:p>
          <a:r>
            <a:rPr lang="en-US" sz="17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D1C5E928-ABBF-4163-B7CF-C3577702258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704DF655-C6E3-4B93-88A4-9975B01F3E2B}" type="parTrans" cxnId="{85D60A3C-D524-4AC3-B95F-5407518A1A4F}">
      <dgm:prSet/>
      <dgm:spPr/>
      <dgm:t>
        <a:bodyPr/>
        <a:lstStyle/>
        <a:p>
          <a:endParaRPr lang="en-US"/>
        </a:p>
      </dgm:t>
    </dgm:pt>
    <dgm:pt modelId="{043C52B3-E94B-456F-B942-830E00F3F708}" type="sibTrans" cxnId="{85D60A3C-D524-4AC3-B95F-5407518A1A4F}">
      <dgm:prSet/>
      <dgm:spPr/>
      <dgm:t>
        <a:bodyPr/>
        <a:lstStyle/>
        <a:p>
          <a:endParaRPr lang="en-US"/>
        </a:p>
      </dgm:t>
    </dgm:pt>
    <dgm:pt modelId="{E37E0DDD-4F38-4D21-9FE7-4B7ECE7CB9DA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AB7C1A8-CACB-4A29-8371-7F80EAC5B1E4}" type="pres">
      <dgm:prSet presAssocID="{69A1227D-F346-4A28-A7E7-9BE3D1C72A5E}" presName="Accent5" presStyleCnt="0"/>
      <dgm:spPr/>
    </dgm:pt>
    <dgm:pt modelId="{AEAA7E97-7902-4C5A-B2C3-6960D2428BEA}" type="pres">
      <dgm:prSet presAssocID="{69A1227D-F346-4A28-A7E7-9BE3D1C72A5E}" presName="Accent" presStyleLbl="node1" presStyleIdx="0" presStyleCnt="5"/>
      <dgm:spPr/>
    </dgm:pt>
    <dgm:pt modelId="{B4B0D028-5258-4D77-8122-54614F776084}" type="pres">
      <dgm:prSet presAssocID="{69A1227D-F346-4A28-A7E7-9BE3D1C72A5E}" presName="ParentBackground5" presStyleCnt="0"/>
      <dgm:spPr/>
    </dgm:pt>
    <dgm:pt modelId="{B9FD83B1-A23E-496D-B9F5-B17E98489B3C}" type="pres">
      <dgm:prSet presAssocID="{69A1227D-F346-4A28-A7E7-9BE3D1C72A5E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3CB36F8D-F21C-473A-BB2C-0210E5559629}" type="pres">
      <dgm:prSet presAssocID="{69A1227D-F346-4A28-A7E7-9BE3D1C72A5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B921F-7CF1-4384-84C9-45B2F7B29165}" type="pres">
      <dgm:prSet presAssocID="{E47CEB3E-EEA2-4ADA-90BB-987F6144850F}" presName="Accent4" presStyleCnt="0"/>
      <dgm:spPr/>
    </dgm:pt>
    <dgm:pt modelId="{B2D79639-3068-4E53-BE39-06A1A5535694}" type="pres">
      <dgm:prSet presAssocID="{E47CEB3E-EEA2-4ADA-90BB-987F6144850F}" presName="Accent" presStyleLbl="node1" presStyleIdx="1" presStyleCnt="5"/>
      <dgm:spPr/>
    </dgm:pt>
    <dgm:pt modelId="{A1256227-CF49-44AA-B08E-EB96B5FC4803}" type="pres">
      <dgm:prSet presAssocID="{E47CEB3E-EEA2-4ADA-90BB-987F6144850F}" presName="ParentBackground4" presStyleCnt="0"/>
      <dgm:spPr/>
    </dgm:pt>
    <dgm:pt modelId="{B1604655-0A81-4DEB-9018-FD65D276BF90}" type="pres">
      <dgm:prSet presAssocID="{E47CEB3E-EEA2-4ADA-90BB-987F6144850F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BB86B6FD-8068-43C4-9B44-B3A6D7B805C0}" type="pres">
      <dgm:prSet presAssocID="{E47CEB3E-EEA2-4ADA-90BB-987F6144850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5D972-56C7-46E0-B6BA-14137ABC11D8}" type="pres">
      <dgm:prSet presAssocID="{D1C5E928-ABBF-4163-B7CF-C3577702258A}" presName="Accent3" presStyleCnt="0"/>
      <dgm:spPr/>
    </dgm:pt>
    <dgm:pt modelId="{763D3ED4-645D-429A-A54D-B07245AA0FE7}" type="pres">
      <dgm:prSet presAssocID="{D1C5E928-ABBF-4163-B7CF-C3577702258A}" presName="Accent" presStyleLbl="node1" presStyleIdx="2" presStyleCnt="5"/>
      <dgm:spPr/>
    </dgm:pt>
    <dgm:pt modelId="{A6836885-598B-4B46-B0D2-E0E11EF13DA6}" type="pres">
      <dgm:prSet presAssocID="{D1C5E928-ABBF-4163-B7CF-C3577702258A}" presName="ParentBackground3" presStyleCnt="0"/>
      <dgm:spPr/>
    </dgm:pt>
    <dgm:pt modelId="{E9462380-C1BC-4EBD-B810-3BB12BB8D637}" type="pres">
      <dgm:prSet presAssocID="{D1C5E928-ABBF-4163-B7CF-C3577702258A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3DFA5FF-9F0C-405E-8A9C-3461FA1FE00D}" type="pres">
      <dgm:prSet presAssocID="{D1C5E928-ABBF-4163-B7CF-C3577702258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218E5-9D08-4E58-A9F5-A661E847D7A9}" type="pres">
      <dgm:prSet presAssocID="{24ED2DAF-6C8B-4C91-A5BD-B1E5F3977AEB}" presName="Accent2" presStyleCnt="0"/>
      <dgm:spPr/>
    </dgm:pt>
    <dgm:pt modelId="{1A166812-C5F7-4F8F-815D-9DD7C3A71549}" type="pres">
      <dgm:prSet presAssocID="{24ED2DAF-6C8B-4C91-A5BD-B1E5F3977AEB}" presName="Accent" presStyleLbl="node1" presStyleIdx="3" presStyleCnt="5"/>
      <dgm:spPr/>
    </dgm:pt>
    <dgm:pt modelId="{7EC789D9-1FEE-4445-B3B0-9FDD79663B0D}" type="pres">
      <dgm:prSet presAssocID="{24ED2DAF-6C8B-4C91-A5BD-B1E5F3977AEB}" presName="ParentBackground2" presStyleCnt="0"/>
      <dgm:spPr/>
    </dgm:pt>
    <dgm:pt modelId="{F02E0771-DC74-4DF4-BF5C-439221E68A23}" type="pres">
      <dgm:prSet presAssocID="{24ED2DAF-6C8B-4C91-A5BD-B1E5F3977AEB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E192F4B0-9FD6-4054-8F13-4436CD859A84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4ECA3-26D0-4006-BC14-33D91E89EC99}" type="pres">
      <dgm:prSet presAssocID="{DD788F34-BA89-4EB3-A9CB-B36B2777A46A}" presName="Accent1" presStyleCnt="0"/>
      <dgm:spPr/>
    </dgm:pt>
    <dgm:pt modelId="{867F395D-E1BF-4C18-A08E-E7C0FF44EA5B}" type="pres">
      <dgm:prSet presAssocID="{DD788F34-BA89-4EB3-A9CB-B36B2777A46A}" presName="Accent" presStyleLbl="node1" presStyleIdx="4" presStyleCnt="5"/>
      <dgm:spPr/>
    </dgm:pt>
    <dgm:pt modelId="{DE0ABFFA-F57E-4947-88BD-BC3412FF07FB}" type="pres">
      <dgm:prSet presAssocID="{DD788F34-BA89-4EB3-A9CB-B36B2777A46A}" presName="ParentBackground1" presStyleCnt="0"/>
      <dgm:spPr/>
    </dgm:pt>
    <dgm:pt modelId="{5715112A-6A7D-4B65-AA9E-B6F18B6AB8B1}" type="pres">
      <dgm:prSet presAssocID="{DD788F34-BA89-4EB3-A9CB-B36B2777A46A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646AAE43-AA48-4E4F-A130-96A61FB13F4F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7D1D0-0C37-1945-B387-57D749DBB820}" type="presOf" srcId="{D1C5E928-ABBF-4163-B7CF-C3577702258A}" destId="{E9462380-C1BC-4EBD-B810-3BB12BB8D637}" srcOrd="0" destOrd="0" presId="urn:microsoft.com/office/officeart/2011/layout/CircleProcess"/>
    <dgm:cxn modelId="{6636E8A2-1707-4A23-A8B6-279AADA76057}" srcId="{A89187DA-A57B-4D86-BC15-1357D4FD13B7}" destId="{69A1227D-F346-4A28-A7E7-9BE3D1C72A5E}" srcOrd="4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3" destOrd="0" parTransId="{52C9B1FB-A111-4EAE-A861-BE96B26FF664}" sibTransId="{9637E2DA-731A-40D2-AC0E-2A9D5B150B89}"/>
    <dgm:cxn modelId="{82B1827B-F3E7-D547-8EFD-564D7034C0F7}" type="presOf" srcId="{DD788F34-BA89-4EB3-A9CB-B36B2777A46A}" destId="{646AAE43-AA48-4E4F-A130-96A61FB13F4F}" srcOrd="1" destOrd="0" presId="urn:microsoft.com/office/officeart/2011/layout/CircleProcess"/>
    <dgm:cxn modelId="{85D60A3C-D524-4AC3-B95F-5407518A1A4F}" srcId="{A89187DA-A57B-4D86-BC15-1357D4FD13B7}" destId="{D1C5E928-ABBF-4163-B7CF-C3577702258A}" srcOrd="2" destOrd="0" parTransId="{704DF655-C6E3-4B93-88A4-9975B01F3E2B}" sibTransId="{043C52B3-E94B-456F-B942-830E00F3F708}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5902A282-1435-104C-A4E5-207804CD3E84}" type="presOf" srcId="{24ED2DAF-6C8B-4C91-A5BD-B1E5F3977AEB}" destId="{F02E0771-DC74-4DF4-BF5C-439221E68A23}" srcOrd="0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ADC18DD6-A49C-F644-9B3E-F2DC9DC16F0C}" type="presOf" srcId="{E47CEB3E-EEA2-4ADA-90BB-987F6144850F}" destId="{B1604655-0A81-4DEB-9018-FD65D276BF90}" srcOrd="0" destOrd="0" presId="urn:microsoft.com/office/officeart/2011/layout/CircleProcess"/>
    <dgm:cxn modelId="{5495C3E7-E13E-3A40-BEA6-D3FDFE35C4FB}" type="presOf" srcId="{E47CEB3E-EEA2-4ADA-90BB-987F6144850F}" destId="{BB86B6FD-8068-43C4-9B44-B3A6D7B805C0}" srcOrd="1" destOrd="0" presId="urn:microsoft.com/office/officeart/2011/layout/CircleProcess"/>
    <dgm:cxn modelId="{7A2FE448-92AD-054E-BFCD-755E418EBC7A}" type="presOf" srcId="{69A1227D-F346-4A28-A7E7-9BE3D1C72A5E}" destId="{B9FD83B1-A23E-496D-B9F5-B17E98489B3C}" srcOrd="0" destOrd="0" presId="urn:microsoft.com/office/officeart/2011/layout/CircleProcess"/>
    <dgm:cxn modelId="{7F784A9F-E42C-364B-857E-BDCBB9494EB9}" type="presOf" srcId="{69A1227D-F346-4A28-A7E7-9BE3D1C72A5E}" destId="{3CB36F8D-F21C-473A-BB2C-0210E5559629}" srcOrd="1" destOrd="0" presId="urn:microsoft.com/office/officeart/2011/layout/CircleProcess"/>
    <dgm:cxn modelId="{2E54FE3E-A566-B84E-A325-BC7A1594347C}" type="presOf" srcId="{A89187DA-A57B-4D86-BC15-1357D4FD13B7}" destId="{E37E0DDD-4F38-4D21-9FE7-4B7ECE7CB9DA}" srcOrd="0" destOrd="0" presId="urn:microsoft.com/office/officeart/2011/layout/CircleProcess"/>
    <dgm:cxn modelId="{23EE32F2-EE29-8746-ADEA-DC174843FD6C}" type="presOf" srcId="{24ED2DAF-6C8B-4C91-A5BD-B1E5F3977AEB}" destId="{E192F4B0-9FD6-4054-8F13-4436CD859A84}" srcOrd="1" destOrd="0" presId="urn:microsoft.com/office/officeart/2011/layout/CircleProcess"/>
    <dgm:cxn modelId="{2EFDE3C3-DB99-FF47-B021-0EFDBE36939C}" type="presOf" srcId="{D1C5E928-ABBF-4163-B7CF-C3577702258A}" destId="{43DFA5FF-9F0C-405E-8A9C-3461FA1FE00D}" srcOrd="1" destOrd="0" presId="urn:microsoft.com/office/officeart/2011/layout/CircleProcess"/>
    <dgm:cxn modelId="{B2648C0D-9B26-E94A-A222-0BF645B52C9F}" type="presOf" srcId="{DD788F34-BA89-4EB3-A9CB-B36B2777A46A}" destId="{5715112A-6A7D-4B65-AA9E-B6F18B6AB8B1}" srcOrd="0" destOrd="0" presId="urn:microsoft.com/office/officeart/2011/layout/CircleProcess"/>
    <dgm:cxn modelId="{C90C6A92-2922-C84F-9622-4E889649EA3D}" type="presParOf" srcId="{E37E0DDD-4F38-4D21-9FE7-4B7ECE7CB9DA}" destId="{5AB7C1A8-CACB-4A29-8371-7F80EAC5B1E4}" srcOrd="0" destOrd="0" presId="urn:microsoft.com/office/officeart/2011/layout/CircleProcess"/>
    <dgm:cxn modelId="{54052D9D-9E87-7F4D-B06A-DCE99A7384C7}" type="presParOf" srcId="{5AB7C1A8-CACB-4A29-8371-7F80EAC5B1E4}" destId="{AEAA7E97-7902-4C5A-B2C3-6960D2428BEA}" srcOrd="0" destOrd="0" presId="urn:microsoft.com/office/officeart/2011/layout/CircleProcess"/>
    <dgm:cxn modelId="{54D3C58E-D508-2843-883A-FE3654E05799}" type="presParOf" srcId="{E37E0DDD-4F38-4D21-9FE7-4B7ECE7CB9DA}" destId="{B4B0D028-5258-4D77-8122-54614F776084}" srcOrd="1" destOrd="0" presId="urn:microsoft.com/office/officeart/2011/layout/CircleProcess"/>
    <dgm:cxn modelId="{B29A291B-33F1-7C46-B82A-C2CB2FE72CCB}" type="presParOf" srcId="{B4B0D028-5258-4D77-8122-54614F776084}" destId="{B9FD83B1-A23E-496D-B9F5-B17E98489B3C}" srcOrd="0" destOrd="0" presId="urn:microsoft.com/office/officeart/2011/layout/CircleProcess"/>
    <dgm:cxn modelId="{FE47BE9E-01A5-F043-B7B3-0488F6CD5661}" type="presParOf" srcId="{E37E0DDD-4F38-4D21-9FE7-4B7ECE7CB9DA}" destId="{3CB36F8D-F21C-473A-BB2C-0210E5559629}" srcOrd="2" destOrd="0" presId="urn:microsoft.com/office/officeart/2011/layout/CircleProcess"/>
    <dgm:cxn modelId="{F68799E4-9924-EE4D-A7A9-C9E5C35E5CAE}" type="presParOf" srcId="{E37E0DDD-4F38-4D21-9FE7-4B7ECE7CB9DA}" destId="{D40B921F-7CF1-4384-84C9-45B2F7B29165}" srcOrd="3" destOrd="0" presId="urn:microsoft.com/office/officeart/2011/layout/CircleProcess"/>
    <dgm:cxn modelId="{1B87D179-4165-644D-8E10-C96984319741}" type="presParOf" srcId="{D40B921F-7CF1-4384-84C9-45B2F7B29165}" destId="{B2D79639-3068-4E53-BE39-06A1A5535694}" srcOrd="0" destOrd="0" presId="urn:microsoft.com/office/officeart/2011/layout/CircleProcess"/>
    <dgm:cxn modelId="{C1F6B817-8BCF-5C41-A16E-39033684354A}" type="presParOf" srcId="{E37E0DDD-4F38-4D21-9FE7-4B7ECE7CB9DA}" destId="{A1256227-CF49-44AA-B08E-EB96B5FC4803}" srcOrd="4" destOrd="0" presId="urn:microsoft.com/office/officeart/2011/layout/CircleProcess"/>
    <dgm:cxn modelId="{9F4EF859-79BF-7D47-8BCC-9839B41276B3}" type="presParOf" srcId="{A1256227-CF49-44AA-B08E-EB96B5FC4803}" destId="{B1604655-0A81-4DEB-9018-FD65D276BF90}" srcOrd="0" destOrd="0" presId="urn:microsoft.com/office/officeart/2011/layout/CircleProcess"/>
    <dgm:cxn modelId="{2CBBB83D-47BF-DF4D-99D8-7DEE04E240ED}" type="presParOf" srcId="{E37E0DDD-4F38-4D21-9FE7-4B7ECE7CB9DA}" destId="{BB86B6FD-8068-43C4-9B44-B3A6D7B805C0}" srcOrd="5" destOrd="0" presId="urn:microsoft.com/office/officeart/2011/layout/CircleProcess"/>
    <dgm:cxn modelId="{80190C21-0191-FE4E-9486-5FB4EA70D4F3}" type="presParOf" srcId="{E37E0DDD-4F38-4D21-9FE7-4B7ECE7CB9DA}" destId="{EFA5D972-56C7-46E0-B6BA-14137ABC11D8}" srcOrd="6" destOrd="0" presId="urn:microsoft.com/office/officeart/2011/layout/CircleProcess"/>
    <dgm:cxn modelId="{7D5DA1AA-8A88-B34E-9D04-99E271160231}" type="presParOf" srcId="{EFA5D972-56C7-46E0-B6BA-14137ABC11D8}" destId="{763D3ED4-645D-429A-A54D-B07245AA0FE7}" srcOrd="0" destOrd="0" presId="urn:microsoft.com/office/officeart/2011/layout/CircleProcess"/>
    <dgm:cxn modelId="{53CE3B4A-4DF5-EC41-A6B7-9D13D8AB6156}" type="presParOf" srcId="{E37E0DDD-4F38-4D21-9FE7-4B7ECE7CB9DA}" destId="{A6836885-598B-4B46-B0D2-E0E11EF13DA6}" srcOrd="7" destOrd="0" presId="urn:microsoft.com/office/officeart/2011/layout/CircleProcess"/>
    <dgm:cxn modelId="{990A6C7F-4BF7-5642-BAA4-B227CE708B22}" type="presParOf" srcId="{A6836885-598B-4B46-B0D2-E0E11EF13DA6}" destId="{E9462380-C1BC-4EBD-B810-3BB12BB8D637}" srcOrd="0" destOrd="0" presId="urn:microsoft.com/office/officeart/2011/layout/CircleProcess"/>
    <dgm:cxn modelId="{57F465E0-C1EA-6144-9166-D44337AFB6D2}" type="presParOf" srcId="{E37E0DDD-4F38-4D21-9FE7-4B7ECE7CB9DA}" destId="{43DFA5FF-9F0C-405E-8A9C-3461FA1FE00D}" srcOrd="8" destOrd="0" presId="urn:microsoft.com/office/officeart/2011/layout/CircleProcess"/>
    <dgm:cxn modelId="{B2F85258-BA69-A242-B225-E57B98646431}" type="presParOf" srcId="{E37E0DDD-4F38-4D21-9FE7-4B7ECE7CB9DA}" destId="{854218E5-9D08-4E58-A9F5-A661E847D7A9}" srcOrd="9" destOrd="0" presId="urn:microsoft.com/office/officeart/2011/layout/CircleProcess"/>
    <dgm:cxn modelId="{2F8FF993-4329-2B4E-9CE0-9C13BD153404}" type="presParOf" srcId="{854218E5-9D08-4E58-A9F5-A661E847D7A9}" destId="{1A166812-C5F7-4F8F-815D-9DD7C3A71549}" srcOrd="0" destOrd="0" presId="urn:microsoft.com/office/officeart/2011/layout/CircleProcess"/>
    <dgm:cxn modelId="{2ED5DE1D-82F8-924E-BBA1-4026EF313B4C}" type="presParOf" srcId="{E37E0DDD-4F38-4D21-9FE7-4B7ECE7CB9DA}" destId="{7EC789D9-1FEE-4445-B3B0-9FDD79663B0D}" srcOrd="10" destOrd="0" presId="urn:microsoft.com/office/officeart/2011/layout/CircleProcess"/>
    <dgm:cxn modelId="{8E85814B-06EA-4849-8AD4-710B7F1834AF}" type="presParOf" srcId="{7EC789D9-1FEE-4445-B3B0-9FDD79663B0D}" destId="{F02E0771-DC74-4DF4-BF5C-439221E68A23}" srcOrd="0" destOrd="0" presId="urn:microsoft.com/office/officeart/2011/layout/CircleProcess"/>
    <dgm:cxn modelId="{A942613C-DEB3-4241-82F7-1EE50F598AA9}" type="presParOf" srcId="{E37E0DDD-4F38-4D21-9FE7-4B7ECE7CB9DA}" destId="{E192F4B0-9FD6-4054-8F13-4436CD859A84}" srcOrd="11" destOrd="0" presId="urn:microsoft.com/office/officeart/2011/layout/CircleProcess"/>
    <dgm:cxn modelId="{73A14E11-433A-F746-8962-C935251A7042}" type="presParOf" srcId="{E37E0DDD-4F38-4D21-9FE7-4B7ECE7CB9DA}" destId="{E714ECA3-26D0-4006-BC14-33D91E89EC99}" srcOrd="12" destOrd="0" presId="urn:microsoft.com/office/officeart/2011/layout/CircleProcess"/>
    <dgm:cxn modelId="{2FBB649A-4FB8-9C4B-A72A-AA450BA81D77}" type="presParOf" srcId="{E714ECA3-26D0-4006-BC14-33D91E89EC99}" destId="{867F395D-E1BF-4C18-A08E-E7C0FF44EA5B}" srcOrd="0" destOrd="0" presId="urn:microsoft.com/office/officeart/2011/layout/CircleProcess"/>
    <dgm:cxn modelId="{2A1B84E7-93DF-C94C-BE6F-900B26468863}" type="presParOf" srcId="{E37E0DDD-4F38-4D21-9FE7-4B7ECE7CB9DA}" destId="{DE0ABFFA-F57E-4947-88BD-BC3412FF07FB}" srcOrd="13" destOrd="0" presId="urn:microsoft.com/office/officeart/2011/layout/CircleProcess"/>
    <dgm:cxn modelId="{0A2282A0-BCBB-4643-9AC8-0F4CDDC91972}" type="presParOf" srcId="{DE0ABFFA-F57E-4947-88BD-BC3412FF07FB}" destId="{5715112A-6A7D-4B65-AA9E-B6F18B6AB8B1}" srcOrd="0" destOrd="0" presId="urn:microsoft.com/office/officeart/2011/layout/CircleProcess"/>
    <dgm:cxn modelId="{A22CB963-CC99-784A-9778-46794086D9F8}" type="presParOf" srcId="{E37E0DDD-4F38-4D21-9FE7-4B7ECE7CB9DA}" destId="{646AAE43-AA48-4E4F-A130-96A61FB13F4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65862-1576-4787-BD41-A685DDD90DD2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57046-2586-4E54-A518-D72D0775D24F}">
      <dgm:prSet phldrT="[Text]"/>
      <dgm:spPr/>
      <dgm:t>
        <a:bodyPr/>
        <a:lstStyle/>
        <a:p>
          <a:r>
            <a:rPr lang="en-US" dirty="0"/>
            <a:t>97% Hispanic</a:t>
          </a:r>
        </a:p>
      </dgm:t>
    </dgm:pt>
    <dgm:pt modelId="{76A513B1-A660-4455-A4F0-513DFAB6FDF4}" type="parTrans" cxnId="{E08984E6-802B-4EE2-A9D6-0FB1E88DE5AF}">
      <dgm:prSet/>
      <dgm:spPr/>
      <dgm:t>
        <a:bodyPr/>
        <a:lstStyle/>
        <a:p>
          <a:endParaRPr lang="en-US"/>
        </a:p>
      </dgm:t>
    </dgm:pt>
    <dgm:pt modelId="{83FD3E48-FBD0-43AB-B40A-249251066EFC}" type="sibTrans" cxnId="{E08984E6-802B-4EE2-A9D6-0FB1E88DE5AF}">
      <dgm:prSet/>
      <dgm:spPr/>
      <dgm:t>
        <a:bodyPr/>
        <a:lstStyle/>
        <a:p>
          <a:endParaRPr lang="en-US"/>
        </a:p>
      </dgm:t>
    </dgm:pt>
    <dgm:pt modelId="{F41A863F-EE97-4C83-9BE0-9FE3191D377A}">
      <dgm:prSet phldrT="[Text]"/>
      <dgm:spPr/>
      <dgm:t>
        <a:bodyPr/>
        <a:lstStyle/>
        <a:p>
          <a:r>
            <a:rPr lang="en-US" dirty="0"/>
            <a:t>37% ELL PK-12</a:t>
          </a:r>
        </a:p>
      </dgm:t>
    </dgm:pt>
    <dgm:pt modelId="{8BCB4BBA-1857-4B08-BACB-A07AA358044E}" type="parTrans" cxnId="{68BBCCB8-F370-44E2-B828-E16DC5E0537E}">
      <dgm:prSet/>
      <dgm:spPr/>
      <dgm:t>
        <a:bodyPr/>
        <a:lstStyle/>
        <a:p>
          <a:endParaRPr lang="en-US"/>
        </a:p>
      </dgm:t>
    </dgm:pt>
    <dgm:pt modelId="{FD50A22C-086D-4F93-877A-43D97162FD9D}" type="sibTrans" cxnId="{68BBCCB8-F370-44E2-B828-E16DC5E0537E}">
      <dgm:prSet/>
      <dgm:spPr/>
      <dgm:t>
        <a:bodyPr/>
        <a:lstStyle/>
        <a:p>
          <a:endParaRPr lang="en-US"/>
        </a:p>
      </dgm:t>
    </dgm:pt>
    <dgm:pt modelId="{01F0B642-2BC0-4499-B18B-B46252E1011A}">
      <dgm:prSet phldrT="[Text]"/>
      <dgm:spPr/>
      <dgm:t>
        <a:bodyPr/>
        <a:lstStyle/>
        <a:p>
          <a:r>
            <a:rPr lang="en-US" dirty="0"/>
            <a:t>85% </a:t>
          </a:r>
          <a:r>
            <a:rPr lang="en-US" dirty="0" err="1"/>
            <a:t>EcoDis</a:t>
          </a:r>
          <a:endParaRPr lang="en-US" dirty="0"/>
        </a:p>
      </dgm:t>
    </dgm:pt>
    <dgm:pt modelId="{C22A1FC4-3D55-4974-BC3A-4C0E4C7807B0}" type="parTrans" cxnId="{4419D4AC-8CDD-4E9E-9CCA-D3AE8321F0BD}">
      <dgm:prSet/>
      <dgm:spPr/>
      <dgm:t>
        <a:bodyPr/>
        <a:lstStyle/>
        <a:p>
          <a:endParaRPr lang="en-US"/>
        </a:p>
      </dgm:t>
    </dgm:pt>
    <dgm:pt modelId="{C0908FFC-36D0-45FD-83DF-02C29EBE8A04}" type="sibTrans" cxnId="{4419D4AC-8CDD-4E9E-9CCA-D3AE8321F0BD}">
      <dgm:prSet/>
      <dgm:spPr/>
      <dgm:t>
        <a:bodyPr/>
        <a:lstStyle/>
        <a:p>
          <a:endParaRPr lang="en-US"/>
        </a:p>
      </dgm:t>
    </dgm:pt>
    <dgm:pt modelId="{94C436E1-B706-4AB4-8BD0-2F0ABCC7A82B}">
      <dgm:prSet phldrT="[Text]"/>
      <dgm:spPr/>
      <dgm:t>
        <a:bodyPr/>
        <a:lstStyle/>
        <a:p>
          <a:endParaRPr lang="en-US" dirty="0"/>
        </a:p>
      </dgm:t>
    </dgm:pt>
    <dgm:pt modelId="{57D2C566-A59D-472C-B7E4-EA1D9CD594D9}" type="parTrans" cxnId="{4B385E5D-A9BA-49EE-AA66-B2B121FD8DBD}">
      <dgm:prSet/>
      <dgm:spPr/>
      <dgm:t>
        <a:bodyPr/>
        <a:lstStyle/>
        <a:p>
          <a:endParaRPr lang="en-US"/>
        </a:p>
      </dgm:t>
    </dgm:pt>
    <dgm:pt modelId="{1516FC3E-C502-4550-B86E-4220E21DF54F}" type="sibTrans" cxnId="{4B385E5D-A9BA-49EE-AA66-B2B121FD8DBD}">
      <dgm:prSet/>
      <dgm:spPr/>
      <dgm:t>
        <a:bodyPr/>
        <a:lstStyle/>
        <a:p>
          <a:endParaRPr lang="en-US"/>
        </a:p>
      </dgm:t>
    </dgm:pt>
    <dgm:pt modelId="{B5A56ED6-4BDD-40EA-AE7F-F046E50A96C2}" type="pres">
      <dgm:prSet presAssocID="{0F265862-1576-4787-BD41-A685DDD90DD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F4AE3-DBDA-4E5F-AEC2-181C76646F23}" type="pres">
      <dgm:prSet presAssocID="{0F265862-1576-4787-BD41-A685DDD90DD2}" presName="ellipse" presStyleLbl="trBgShp" presStyleIdx="0" presStyleCnt="1"/>
      <dgm:spPr/>
    </dgm:pt>
    <dgm:pt modelId="{B188A494-9505-4978-9F3E-A2494F63C44E}" type="pres">
      <dgm:prSet presAssocID="{0F265862-1576-4787-BD41-A685DDD90DD2}" presName="arrow1" presStyleLbl="fgShp" presStyleIdx="0" presStyleCnt="1"/>
      <dgm:spPr/>
    </dgm:pt>
    <dgm:pt modelId="{B3B66E90-66C3-4493-898E-2B3810803543}" type="pres">
      <dgm:prSet presAssocID="{0F265862-1576-4787-BD41-A685DDD90DD2}" presName="rectangle" presStyleLbl="revTx" presStyleIdx="0" presStyleCnt="1" custScaleY="138408" custLinFactNeighborX="-12" custLinFactNeighborY="2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5E867-2FE0-4FA3-BC19-47DD24129347}" type="pres">
      <dgm:prSet presAssocID="{F41A863F-EE97-4C83-9BE0-9FE3191D377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94653-C205-4708-A587-7BCFD5FD20C6}" type="pres">
      <dgm:prSet presAssocID="{01F0B642-2BC0-4499-B18B-B46252E1011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C5C8E-A641-47C1-B9D6-195C7EE4D9D5}" type="pres">
      <dgm:prSet presAssocID="{94C436E1-B706-4AB4-8BD0-2F0ABCC7A82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B04F5-BAC4-4CAD-AD09-36321D640B68}" type="pres">
      <dgm:prSet presAssocID="{0F265862-1576-4787-BD41-A685DDD90DD2}" presName="funnel" presStyleLbl="trAlignAcc1" presStyleIdx="0" presStyleCnt="1"/>
      <dgm:spPr/>
    </dgm:pt>
  </dgm:ptLst>
  <dgm:cxnLst>
    <dgm:cxn modelId="{9D203508-C232-4849-B770-7A294A7E3E27}" type="presOf" srcId="{01F0B642-2BC0-4499-B18B-B46252E1011A}" destId="{9465E867-2FE0-4FA3-BC19-47DD24129347}" srcOrd="0" destOrd="0" presId="urn:microsoft.com/office/officeart/2005/8/layout/funnel1"/>
    <dgm:cxn modelId="{4B385E5D-A9BA-49EE-AA66-B2B121FD8DBD}" srcId="{0F265862-1576-4787-BD41-A685DDD90DD2}" destId="{94C436E1-B706-4AB4-8BD0-2F0ABCC7A82B}" srcOrd="3" destOrd="0" parTransId="{57D2C566-A59D-472C-B7E4-EA1D9CD594D9}" sibTransId="{1516FC3E-C502-4550-B86E-4220E21DF54F}"/>
    <dgm:cxn modelId="{68BBCCB8-F370-44E2-B828-E16DC5E0537E}" srcId="{0F265862-1576-4787-BD41-A685DDD90DD2}" destId="{F41A863F-EE97-4C83-9BE0-9FE3191D377A}" srcOrd="1" destOrd="0" parTransId="{8BCB4BBA-1857-4B08-BACB-A07AA358044E}" sibTransId="{FD50A22C-086D-4F93-877A-43D97162FD9D}"/>
    <dgm:cxn modelId="{B9C60C03-199B-8C45-86F3-247365977A21}" type="presOf" srcId="{94C436E1-B706-4AB4-8BD0-2F0ABCC7A82B}" destId="{B3B66E90-66C3-4493-898E-2B3810803543}" srcOrd="0" destOrd="0" presId="urn:microsoft.com/office/officeart/2005/8/layout/funnel1"/>
    <dgm:cxn modelId="{D1F5BAB4-0510-A24D-9139-CC8C35F466CC}" type="presOf" srcId="{0F265862-1576-4787-BD41-A685DDD90DD2}" destId="{B5A56ED6-4BDD-40EA-AE7F-F046E50A96C2}" srcOrd="0" destOrd="0" presId="urn:microsoft.com/office/officeart/2005/8/layout/funnel1"/>
    <dgm:cxn modelId="{E061FB36-431E-B545-9070-176620440D97}" type="presOf" srcId="{F41A863F-EE97-4C83-9BE0-9FE3191D377A}" destId="{BCB94653-C205-4708-A587-7BCFD5FD20C6}" srcOrd="0" destOrd="0" presId="urn:microsoft.com/office/officeart/2005/8/layout/funnel1"/>
    <dgm:cxn modelId="{E08984E6-802B-4EE2-A9D6-0FB1E88DE5AF}" srcId="{0F265862-1576-4787-BD41-A685DDD90DD2}" destId="{12557046-2586-4E54-A518-D72D0775D24F}" srcOrd="0" destOrd="0" parTransId="{76A513B1-A660-4455-A4F0-513DFAB6FDF4}" sibTransId="{83FD3E48-FBD0-43AB-B40A-249251066EFC}"/>
    <dgm:cxn modelId="{4419D4AC-8CDD-4E9E-9CCA-D3AE8321F0BD}" srcId="{0F265862-1576-4787-BD41-A685DDD90DD2}" destId="{01F0B642-2BC0-4499-B18B-B46252E1011A}" srcOrd="2" destOrd="0" parTransId="{C22A1FC4-3D55-4974-BC3A-4C0E4C7807B0}" sibTransId="{C0908FFC-36D0-45FD-83DF-02C29EBE8A04}"/>
    <dgm:cxn modelId="{86C6F41B-C561-6947-9288-76DFE3303EDA}" type="presOf" srcId="{12557046-2586-4E54-A518-D72D0775D24F}" destId="{191C5C8E-A641-47C1-B9D6-195C7EE4D9D5}" srcOrd="0" destOrd="0" presId="urn:microsoft.com/office/officeart/2005/8/layout/funnel1"/>
    <dgm:cxn modelId="{E814CCEB-C406-0D41-A472-1E26AC4DDFC9}" type="presParOf" srcId="{B5A56ED6-4BDD-40EA-AE7F-F046E50A96C2}" destId="{2D4F4AE3-DBDA-4E5F-AEC2-181C76646F23}" srcOrd="0" destOrd="0" presId="urn:microsoft.com/office/officeart/2005/8/layout/funnel1"/>
    <dgm:cxn modelId="{F20C0F8D-E339-8E45-8D3B-EA4AE859C124}" type="presParOf" srcId="{B5A56ED6-4BDD-40EA-AE7F-F046E50A96C2}" destId="{B188A494-9505-4978-9F3E-A2494F63C44E}" srcOrd="1" destOrd="0" presId="urn:microsoft.com/office/officeart/2005/8/layout/funnel1"/>
    <dgm:cxn modelId="{474ACA57-3D05-2746-93F5-BF93E53CD625}" type="presParOf" srcId="{B5A56ED6-4BDD-40EA-AE7F-F046E50A96C2}" destId="{B3B66E90-66C3-4493-898E-2B3810803543}" srcOrd="2" destOrd="0" presId="urn:microsoft.com/office/officeart/2005/8/layout/funnel1"/>
    <dgm:cxn modelId="{DD853512-9840-D849-8C98-1E7594C71594}" type="presParOf" srcId="{B5A56ED6-4BDD-40EA-AE7F-F046E50A96C2}" destId="{9465E867-2FE0-4FA3-BC19-47DD24129347}" srcOrd="3" destOrd="0" presId="urn:microsoft.com/office/officeart/2005/8/layout/funnel1"/>
    <dgm:cxn modelId="{87F17C7B-545B-1243-859B-D297F18CF720}" type="presParOf" srcId="{B5A56ED6-4BDD-40EA-AE7F-F046E50A96C2}" destId="{BCB94653-C205-4708-A587-7BCFD5FD20C6}" srcOrd="4" destOrd="0" presId="urn:microsoft.com/office/officeart/2005/8/layout/funnel1"/>
    <dgm:cxn modelId="{54F0A07B-8E4C-BB43-9FCF-4ED19C303F6D}" type="presParOf" srcId="{B5A56ED6-4BDD-40EA-AE7F-F046E50A96C2}" destId="{191C5C8E-A641-47C1-B9D6-195C7EE4D9D5}" srcOrd="5" destOrd="0" presId="urn:microsoft.com/office/officeart/2005/8/layout/funnel1"/>
    <dgm:cxn modelId="{C3543C53-B631-C647-9FC3-A118463BF4D6}" type="presParOf" srcId="{B5A56ED6-4BDD-40EA-AE7F-F046E50A96C2}" destId="{11AB04F5-BAC4-4CAD-AD09-36321D640B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2FA732-9FCD-0045-BBD2-7BC32ACEDDC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8574A-615B-8B4B-BAC0-071398D683F1}">
      <dgm:prSet phldrT="[Text]"/>
      <dgm:spPr/>
      <dgm:t>
        <a:bodyPr/>
        <a:lstStyle/>
        <a:p>
          <a:r>
            <a:rPr lang="en-US" dirty="0"/>
            <a:t>Second Language Acquisition</a:t>
          </a:r>
        </a:p>
      </dgm:t>
    </dgm:pt>
    <dgm:pt modelId="{E114F1AA-6DD4-DA43-A5EC-29E4E7B7DE5B}" type="parTrans" cxnId="{5ADCFCCB-A7D2-CF4A-8231-755C3A924DFD}">
      <dgm:prSet/>
      <dgm:spPr/>
      <dgm:t>
        <a:bodyPr/>
        <a:lstStyle/>
        <a:p>
          <a:endParaRPr lang="en-US"/>
        </a:p>
      </dgm:t>
    </dgm:pt>
    <dgm:pt modelId="{025C41F5-526E-3442-AAA9-DD0DAE478BC4}" type="sibTrans" cxnId="{5ADCFCCB-A7D2-CF4A-8231-755C3A924DFD}">
      <dgm:prSet/>
      <dgm:spPr/>
      <dgm:t>
        <a:bodyPr/>
        <a:lstStyle/>
        <a:p>
          <a:endParaRPr lang="en-US"/>
        </a:p>
      </dgm:t>
    </dgm:pt>
    <dgm:pt modelId="{1E3B9EA7-AF14-2B47-940C-5E8C13882B9E}">
      <dgm:prSet phldrT="[Text]"/>
      <dgm:spPr/>
      <dgm:t>
        <a:bodyPr/>
        <a:lstStyle/>
        <a:p>
          <a:r>
            <a:rPr lang="en-US" dirty="0" smtClean="0"/>
            <a:t>TELPAS-ELPS </a:t>
          </a:r>
          <a:r>
            <a:rPr lang="en-US" dirty="0"/>
            <a:t>Connection</a:t>
          </a:r>
        </a:p>
      </dgm:t>
    </dgm:pt>
    <dgm:pt modelId="{BAF25CC7-6974-9D4A-971A-B3EA7989CA94}" type="parTrans" cxnId="{819A0B8D-C690-9D40-B072-8F8B43C2A1AE}">
      <dgm:prSet/>
      <dgm:spPr/>
      <dgm:t>
        <a:bodyPr/>
        <a:lstStyle/>
        <a:p>
          <a:endParaRPr lang="en-US"/>
        </a:p>
      </dgm:t>
    </dgm:pt>
    <dgm:pt modelId="{CFFB8538-374C-3841-B39B-2E5B9A0229EF}" type="sibTrans" cxnId="{819A0B8D-C690-9D40-B072-8F8B43C2A1AE}">
      <dgm:prSet/>
      <dgm:spPr/>
      <dgm:t>
        <a:bodyPr/>
        <a:lstStyle/>
        <a:p>
          <a:endParaRPr lang="en-US"/>
        </a:p>
      </dgm:t>
    </dgm:pt>
    <dgm:pt modelId="{3AA8274D-8E7E-F14F-9B4C-0E4C80E19DCF}">
      <dgm:prSet phldrT="[Text]" custT="1"/>
      <dgm:spPr/>
      <dgm:t>
        <a:bodyPr/>
        <a:lstStyle/>
        <a:p>
          <a:r>
            <a:rPr lang="en-US" sz="2200" dirty="0"/>
            <a:t>ELL Subpopulations (</a:t>
          </a:r>
          <a:r>
            <a:rPr lang="en-US" sz="2200" dirty="0" err="1"/>
            <a:t>SpEd</a:t>
          </a:r>
          <a:r>
            <a:rPr lang="en-US" sz="2200" dirty="0"/>
            <a:t>, GT)</a:t>
          </a:r>
        </a:p>
      </dgm:t>
    </dgm:pt>
    <dgm:pt modelId="{87F632D7-AC45-9C4C-A56B-6BFEDEFBDF7D}" type="parTrans" cxnId="{6E292881-AE71-3A4B-9578-00A1018AD89E}">
      <dgm:prSet/>
      <dgm:spPr/>
      <dgm:t>
        <a:bodyPr/>
        <a:lstStyle/>
        <a:p>
          <a:endParaRPr lang="en-US"/>
        </a:p>
      </dgm:t>
    </dgm:pt>
    <dgm:pt modelId="{1DEC4434-629F-044E-8621-3F0E8C4816D1}" type="sibTrans" cxnId="{6E292881-AE71-3A4B-9578-00A1018AD89E}">
      <dgm:prSet/>
      <dgm:spPr/>
      <dgm:t>
        <a:bodyPr/>
        <a:lstStyle/>
        <a:p>
          <a:endParaRPr lang="en-US"/>
        </a:p>
      </dgm:t>
    </dgm:pt>
    <dgm:pt modelId="{8EC670B9-BAD3-004F-BAA0-D9FD0E1784FE}">
      <dgm:prSet phldrT="[Text]"/>
      <dgm:spPr/>
      <dgm:t>
        <a:bodyPr/>
        <a:lstStyle/>
        <a:p>
          <a:r>
            <a:rPr lang="en-US" dirty="0" smtClean="0"/>
            <a:t>Designated Supports</a:t>
          </a:r>
          <a:endParaRPr lang="en-US" dirty="0"/>
        </a:p>
      </dgm:t>
    </dgm:pt>
    <dgm:pt modelId="{CF75AC0A-19C7-EC4C-866D-81614CAB28A4}" type="parTrans" cxnId="{C5F87EDD-FF7C-E24B-BF12-408E6A21CBA7}">
      <dgm:prSet/>
      <dgm:spPr/>
      <dgm:t>
        <a:bodyPr/>
        <a:lstStyle/>
        <a:p>
          <a:endParaRPr lang="en-US"/>
        </a:p>
      </dgm:t>
    </dgm:pt>
    <dgm:pt modelId="{07513C95-9530-7547-917C-C2E42F147ED7}" type="sibTrans" cxnId="{C5F87EDD-FF7C-E24B-BF12-408E6A21CBA7}">
      <dgm:prSet/>
      <dgm:spPr/>
      <dgm:t>
        <a:bodyPr/>
        <a:lstStyle/>
        <a:p>
          <a:endParaRPr lang="en-US"/>
        </a:p>
      </dgm:t>
    </dgm:pt>
    <dgm:pt modelId="{42ECBA0B-A90C-354D-B9A1-5D75D51A45B7}">
      <dgm:prSet phldrT="[Text]"/>
      <dgm:spPr/>
      <dgm:t>
        <a:bodyPr/>
        <a:lstStyle/>
        <a:p>
          <a:r>
            <a:rPr lang="en-US" dirty="0" smtClean="0"/>
            <a:t>Sheltered Instruction</a:t>
          </a:r>
          <a:endParaRPr lang="en-US" dirty="0"/>
        </a:p>
      </dgm:t>
    </dgm:pt>
    <dgm:pt modelId="{75CDE0A1-A872-D540-8251-039FEAE21F65}" type="parTrans" cxnId="{7797DA00-4A9B-C14A-97C0-E8CAD81E61D0}">
      <dgm:prSet/>
      <dgm:spPr/>
      <dgm:t>
        <a:bodyPr/>
        <a:lstStyle/>
        <a:p>
          <a:endParaRPr lang="en-US"/>
        </a:p>
      </dgm:t>
    </dgm:pt>
    <dgm:pt modelId="{DECCEAC6-3A44-B540-B93B-903B8B01C427}" type="sibTrans" cxnId="{7797DA00-4A9B-C14A-97C0-E8CAD81E61D0}">
      <dgm:prSet/>
      <dgm:spPr/>
      <dgm:t>
        <a:bodyPr/>
        <a:lstStyle/>
        <a:p>
          <a:endParaRPr lang="en-US"/>
        </a:p>
      </dgm:t>
    </dgm:pt>
    <dgm:pt modelId="{0ACAF015-814B-6B40-979A-FE43B69454EB}" type="pres">
      <dgm:prSet presAssocID="{9E2FA732-9FCD-0045-BBD2-7BC32ACEDD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17795-12C1-C241-AE46-B630442E0343}" type="pres">
      <dgm:prSet presAssocID="{9E2FA732-9FCD-0045-BBD2-7BC32ACEDDC1}" presName="cycle" presStyleCnt="0"/>
      <dgm:spPr/>
    </dgm:pt>
    <dgm:pt modelId="{710B3C1B-C012-C446-84AD-C66BEA634CE2}" type="pres">
      <dgm:prSet presAssocID="{9988574A-615B-8B4B-BAC0-071398D683F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5F427-7605-A648-BF9D-C9127E2621C3}" type="pres">
      <dgm:prSet presAssocID="{025C41F5-526E-3442-AAA9-DD0DAE478BC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4D879EE-B6DD-5848-BBBE-37C353C24B8B}" type="pres">
      <dgm:prSet presAssocID="{1E3B9EA7-AF14-2B47-940C-5E8C13882B9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15032-03B1-0E4D-8AA3-909E1498D752}" type="pres">
      <dgm:prSet presAssocID="{3AA8274D-8E7E-F14F-9B4C-0E4C80E19DC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E6FB9-7875-DA41-8355-1FE2FAB1D118}" type="pres">
      <dgm:prSet presAssocID="{8EC670B9-BAD3-004F-BAA0-D9FD0E1784F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2158C-F80D-3144-8098-EEBCAC553FDE}" type="pres">
      <dgm:prSet presAssocID="{42ECBA0B-A90C-354D-B9A1-5D75D51A45B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E6B50-D4C9-C649-B314-59EA5529073C}" type="presOf" srcId="{9988574A-615B-8B4B-BAC0-071398D683F1}" destId="{710B3C1B-C012-C446-84AD-C66BEA634CE2}" srcOrd="0" destOrd="0" presId="urn:microsoft.com/office/officeart/2005/8/layout/cycle3"/>
    <dgm:cxn modelId="{819A0B8D-C690-9D40-B072-8F8B43C2A1AE}" srcId="{9E2FA732-9FCD-0045-BBD2-7BC32ACEDDC1}" destId="{1E3B9EA7-AF14-2B47-940C-5E8C13882B9E}" srcOrd="1" destOrd="0" parTransId="{BAF25CC7-6974-9D4A-971A-B3EA7989CA94}" sibTransId="{CFFB8538-374C-3841-B39B-2E5B9A0229EF}"/>
    <dgm:cxn modelId="{C96CC1EE-EF4A-7C41-97BD-2EB4332961EB}" type="presOf" srcId="{1E3B9EA7-AF14-2B47-940C-5E8C13882B9E}" destId="{24D879EE-B6DD-5848-BBBE-37C353C24B8B}" srcOrd="0" destOrd="0" presId="urn:microsoft.com/office/officeart/2005/8/layout/cycle3"/>
    <dgm:cxn modelId="{1E9E5026-7BF7-FF4F-A50A-6441955A03D6}" type="presOf" srcId="{42ECBA0B-A90C-354D-B9A1-5D75D51A45B7}" destId="{F8B2158C-F80D-3144-8098-EEBCAC553FDE}" srcOrd="0" destOrd="0" presId="urn:microsoft.com/office/officeart/2005/8/layout/cycle3"/>
    <dgm:cxn modelId="{6E292881-AE71-3A4B-9578-00A1018AD89E}" srcId="{9E2FA732-9FCD-0045-BBD2-7BC32ACEDDC1}" destId="{3AA8274D-8E7E-F14F-9B4C-0E4C80E19DCF}" srcOrd="2" destOrd="0" parTransId="{87F632D7-AC45-9C4C-A56B-6BFEDEFBDF7D}" sibTransId="{1DEC4434-629F-044E-8621-3F0E8C4816D1}"/>
    <dgm:cxn modelId="{52D14D53-0D2D-5247-93FB-7101FD47EA5F}" type="presOf" srcId="{9E2FA732-9FCD-0045-BBD2-7BC32ACEDDC1}" destId="{0ACAF015-814B-6B40-979A-FE43B69454EB}" srcOrd="0" destOrd="0" presId="urn:microsoft.com/office/officeart/2005/8/layout/cycle3"/>
    <dgm:cxn modelId="{C5F87EDD-FF7C-E24B-BF12-408E6A21CBA7}" srcId="{9E2FA732-9FCD-0045-BBD2-7BC32ACEDDC1}" destId="{8EC670B9-BAD3-004F-BAA0-D9FD0E1784FE}" srcOrd="3" destOrd="0" parTransId="{CF75AC0A-19C7-EC4C-866D-81614CAB28A4}" sibTransId="{07513C95-9530-7547-917C-C2E42F147ED7}"/>
    <dgm:cxn modelId="{5ADCFCCB-A7D2-CF4A-8231-755C3A924DFD}" srcId="{9E2FA732-9FCD-0045-BBD2-7BC32ACEDDC1}" destId="{9988574A-615B-8B4B-BAC0-071398D683F1}" srcOrd="0" destOrd="0" parTransId="{E114F1AA-6DD4-DA43-A5EC-29E4E7B7DE5B}" sibTransId="{025C41F5-526E-3442-AAA9-DD0DAE478BC4}"/>
    <dgm:cxn modelId="{B0CE56B9-D7B6-DF4E-8419-BAC350A2221D}" type="presOf" srcId="{8EC670B9-BAD3-004F-BAA0-D9FD0E1784FE}" destId="{2B3E6FB9-7875-DA41-8355-1FE2FAB1D118}" srcOrd="0" destOrd="0" presId="urn:microsoft.com/office/officeart/2005/8/layout/cycle3"/>
    <dgm:cxn modelId="{7797DA00-4A9B-C14A-97C0-E8CAD81E61D0}" srcId="{9E2FA732-9FCD-0045-BBD2-7BC32ACEDDC1}" destId="{42ECBA0B-A90C-354D-B9A1-5D75D51A45B7}" srcOrd="4" destOrd="0" parTransId="{75CDE0A1-A872-D540-8251-039FEAE21F65}" sibTransId="{DECCEAC6-3A44-B540-B93B-903B8B01C427}"/>
    <dgm:cxn modelId="{A0C3897B-607C-684D-925A-8387BB9DD340}" type="presOf" srcId="{3AA8274D-8E7E-F14F-9B4C-0E4C80E19DCF}" destId="{BEB15032-03B1-0E4D-8AA3-909E1498D752}" srcOrd="0" destOrd="0" presId="urn:microsoft.com/office/officeart/2005/8/layout/cycle3"/>
    <dgm:cxn modelId="{B9AA9DFD-5E71-3042-8A4F-5FC2724C48B5}" type="presOf" srcId="{025C41F5-526E-3442-AAA9-DD0DAE478BC4}" destId="{E1B5F427-7605-A648-BF9D-C9127E2621C3}" srcOrd="0" destOrd="0" presId="urn:microsoft.com/office/officeart/2005/8/layout/cycle3"/>
    <dgm:cxn modelId="{5C6B7F70-C429-E845-8254-F924FDCB2D52}" type="presParOf" srcId="{0ACAF015-814B-6B40-979A-FE43B69454EB}" destId="{2FC17795-12C1-C241-AE46-B630442E0343}" srcOrd="0" destOrd="0" presId="urn:microsoft.com/office/officeart/2005/8/layout/cycle3"/>
    <dgm:cxn modelId="{B244EFA0-311A-BB4A-9311-B852B2FBE284}" type="presParOf" srcId="{2FC17795-12C1-C241-AE46-B630442E0343}" destId="{710B3C1B-C012-C446-84AD-C66BEA634CE2}" srcOrd="0" destOrd="0" presId="urn:microsoft.com/office/officeart/2005/8/layout/cycle3"/>
    <dgm:cxn modelId="{3A2DD5D6-2BC0-824D-9A63-8F5DA694205D}" type="presParOf" srcId="{2FC17795-12C1-C241-AE46-B630442E0343}" destId="{E1B5F427-7605-A648-BF9D-C9127E2621C3}" srcOrd="1" destOrd="0" presId="urn:microsoft.com/office/officeart/2005/8/layout/cycle3"/>
    <dgm:cxn modelId="{B6C2B01C-7F08-7F42-AF1A-AE36CEBC4AA0}" type="presParOf" srcId="{2FC17795-12C1-C241-AE46-B630442E0343}" destId="{24D879EE-B6DD-5848-BBBE-37C353C24B8B}" srcOrd="2" destOrd="0" presId="urn:microsoft.com/office/officeart/2005/8/layout/cycle3"/>
    <dgm:cxn modelId="{3814D874-4344-6844-BE2C-64DD00C68C02}" type="presParOf" srcId="{2FC17795-12C1-C241-AE46-B630442E0343}" destId="{BEB15032-03B1-0E4D-8AA3-909E1498D752}" srcOrd="3" destOrd="0" presId="urn:microsoft.com/office/officeart/2005/8/layout/cycle3"/>
    <dgm:cxn modelId="{CEAB4EBD-4BFD-1142-9142-7795EDBE57E8}" type="presParOf" srcId="{2FC17795-12C1-C241-AE46-B630442E0343}" destId="{2B3E6FB9-7875-DA41-8355-1FE2FAB1D118}" srcOrd="4" destOrd="0" presId="urn:microsoft.com/office/officeart/2005/8/layout/cycle3"/>
    <dgm:cxn modelId="{4B5A8E78-6AD1-324A-8F43-2A8A73B90D8F}" type="presParOf" srcId="{2FC17795-12C1-C241-AE46-B630442E0343}" destId="{F8B2158C-F80D-3144-8098-EEBCAC553FD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3C7620-C010-419B-B385-0109ADA161FE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9137D-5F03-42F1-9CBC-CB59123813FE}">
      <dgm:prSet phldrT="[Text]" custT="1"/>
      <dgm:spPr/>
      <dgm:t>
        <a:bodyPr/>
        <a:lstStyle/>
        <a:p>
          <a:r>
            <a:rPr lang="en-US" sz="2400" dirty="0"/>
            <a:t>Cognitive</a:t>
          </a:r>
        </a:p>
      </dgm:t>
    </dgm:pt>
    <dgm:pt modelId="{9C9A1210-96A5-4175-9EBF-B8FF2B4E9A09}" type="parTrans" cxnId="{106D494E-E230-485F-882D-1C1E6C574FB5}">
      <dgm:prSet/>
      <dgm:spPr/>
      <dgm:t>
        <a:bodyPr/>
        <a:lstStyle/>
        <a:p>
          <a:endParaRPr lang="en-US"/>
        </a:p>
      </dgm:t>
    </dgm:pt>
    <dgm:pt modelId="{ACCAAD20-E71E-44CC-B813-82A665CF583C}" type="sibTrans" cxnId="{106D494E-E230-485F-882D-1C1E6C574FB5}">
      <dgm:prSet/>
      <dgm:spPr/>
      <dgm:t>
        <a:bodyPr/>
        <a:lstStyle/>
        <a:p>
          <a:endParaRPr lang="en-US"/>
        </a:p>
      </dgm:t>
    </dgm:pt>
    <dgm:pt modelId="{11A4F295-1D8C-48D4-AC20-9EF7EA7B720A}">
      <dgm:prSet phldrT="[Text]" custT="1"/>
      <dgm:spPr/>
      <dgm:t>
        <a:bodyPr/>
        <a:lstStyle/>
        <a:p>
          <a:r>
            <a:rPr lang="en-US" sz="2400" dirty="0"/>
            <a:t>Social</a:t>
          </a:r>
        </a:p>
      </dgm:t>
    </dgm:pt>
    <dgm:pt modelId="{154BCFB4-6CEF-4AA9-82DE-3DD405D0AF13}" type="parTrans" cxnId="{9B674F48-14AB-4813-95A2-38F6053B3629}">
      <dgm:prSet/>
      <dgm:spPr/>
      <dgm:t>
        <a:bodyPr/>
        <a:lstStyle/>
        <a:p>
          <a:endParaRPr lang="en-US"/>
        </a:p>
      </dgm:t>
    </dgm:pt>
    <dgm:pt modelId="{A3E3F940-E12F-4F32-B429-6319C19141A9}" type="sibTrans" cxnId="{9B674F48-14AB-4813-95A2-38F6053B3629}">
      <dgm:prSet/>
      <dgm:spPr/>
      <dgm:t>
        <a:bodyPr/>
        <a:lstStyle/>
        <a:p>
          <a:endParaRPr lang="en-US"/>
        </a:p>
      </dgm:t>
    </dgm:pt>
    <dgm:pt modelId="{D2A5F388-EFA5-46AF-BF5C-97D8EAA0D110}">
      <dgm:prSet phldrT="[Text]" custT="1"/>
      <dgm:spPr/>
      <dgm:t>
        <a:bodyPr/>
        <a:lstStyle/>
        <a:p>
          <a:r>
            <a:rPr lang="en-US" sz="2400" dirty="0"/>
            <a:t>Affective</a:t>
          </a:r>
        </a:p>
      </dgm:t>
    </dgm:pt>
    <dgm:pt modelId="{119582B8-0B96-47E2-A2A5-3D642125323A}" type="parTrans" cxnId="{0613BB68-6A1C-4E75-B384-70C4533CB41F}">
      <dgm:prSet/>
      <dgm:spPr/>
      <dgm:t>
        <a:bodyPr/>
        <a:lstStyle/>
        <a:p>
          <a:endParaRPr lang="en-US"/>
        </a:p>
      </dgm:t>
    </dgm:pt>
    <dgm:pt modelId="{37B1EAB9-83E3-490D-A0BE-E5A38880C2EB}" type="sibTrans" cxnId="{0613BB68-6A1C-4E75-B384-70C4533CB41F}">
      <dgm:prSet/>
      <dgm:spPr/>
      <dgm:t>
        <a:bodyPr/>
        <a:lstStyle/>
        <a:p>
          <a:endParaRPr lang="en-US"/>
        </a:p>
      </dgm:t>
    </dgm:pt>
    <dgm:pt modelId="{1AD5DDAF-0426-42F4-AA45-A01620DCBC55}" type="pres">
      <dgm:prSet presAssocID="{563C7620-C010-419B-B385-0109ADA161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1066C-C0C0-44DA-8CD1-F11DBFF036DB}" type="pres">
      <dgm:prSet presAssocID="{8409137D-5F03-42F1-9CBC-CB59123813FE}" presName="node" presStyleLbl="node1" presStyleIdx="0" presStyleCnt="3" custScaleY="67461" custRadScaleRad="97493" custRadScaleInc="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6E5E-098D-47E9-B0FA-2A248F457450}" type="pres">
      <dgm:prSet presAssocID="{8409137D-5F03-42F1-9CBC-CB59123813FE}" presName="spNode" presStyleCnt="0"/>
      <dgm:spPr/>
    </dgm:pt>
    <dgm:pt modelId="{CE4E9A08-BF02-4286-9F27-CC212EBDAFA8}" type="pres">
      <dgm:prSet presAssocID="{ACCAAD20-E71E-44CC-B813-82A665CF583C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6823595-D500-407C-9904-29D072BB0DAD}" type="pres">
      <dgm:prSet presAssocID="{11A4F295-1D8C-48D4-AC20-9EF7EA7B720A}" presName="node" presStyleLbl="node1" presStyleIdx="1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C920C-28AB-4DD4-950F-2DE358D7875A}" type="pres">
      <dgm:prSet presAssocID="{11A4F295-1D8C-48D4-AC20-9EF7EA7B720A}" presName="spNode" presStyleCnt="0"/>
      <dgm:spPr/>
    </dgm:pt>
    <dgm:pt modelId="{F5DAD825-0C74-48D6-A494-3B187199A2D6}" type="pres">
      <dgm:prSet presAssocID="{A3E3F940-E12F-4F32-B429-6319C19141A9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DF1B2BD-B36F-4DD5-8830-EB6D7F551A39}" type="pres">
      <dgm:prSet presAssocID="{D2A5F388-EFA5-46AF-BF5C-97D8EAA0D110}" presName="node" presStyleLbl="node1" presStyleIdx="2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ABEE9-2DA6-4970-B7FE-3C2BB624187E}" type="pres">
      <dgm:prSet presAssocID="{D2A5F388-EFA5-46AF-BF5C-97D8EAA0D110}" presName="spNode" presStyleCnt="0"/>
      <dgm:spPr/>
    </dgm:pt>
    <dgm:pt modelId="{3C76EDC0-618C-43E4-A50D-0E33F1ABA8BD}" type="pres">
      <dgm:prSet presAssocID="{37B1EAB9-83E3-490D-A0BE-E5A38880C2EB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D9193518-9CF4-594F-9599-3E260B85005E}" type="presOf" srcId="{A3E3F940-E12F-4F32-B429-6319C19141A9}" destId="{F5DAD825-0C74-48D6-A494-3B187199A2D6}" srcOrd="0" destOrd="0" presId="urn:microsoft.com/office/officeart/2005/8/layout/cycle5"/>
    <dgm:cxn modelId="{1CDBA3C1-20E6-E842-B244-ADFE71B883E6}" type="presOf" srcId="{11A4F295-1D8C-48D4-AC20-9EF7EA7B720A}" destId="{96823595-D500-407C-9904-29D072BB0DAD}" srcOrd="0" destOrd="0" presId="urn:microsoft.com/office/officeart/2005/8/layout/cycle5"/>
    <dgm:cxn modelId="{8BF87DD2-6E8B-CD4C-8690-6ABBF8904E4E}" type="presOf" srcId="{ACCAAD20-E71E-44CC-B813-82A665CF583C}" destId="{CE4E9A08-BF02-4286-9F27-CC212EBDAFA8}" srcOrd="0" destOrd="0" presId="urn:microsoft.com/office/officeart/2005/8/layout/cycle5"/>
    <dgm:cxn modelId="{074F8EFD-6A66-694A-A1C1-08FCDA68DE6D}" type="presOf" srcId="{37B1EAB9-83E3-490D-A0BE-E5A38880C2EB}" destId="{3C76EDC0-618C-43E4-A50D-0E33F1ABA8BD}" srcOrd="0" destOrd="0" presId="urn:microsoft.com/office/officeart/2005/8/layout/cycle5"/>
    <dgm:cxn modelId="{0613BB68-6A1C-4E75-B384-70C4533CB41F}" srcId="{563C7620-C010-419B-B385-0109ADA161FE}" destId="{D2A5F388-EFA5-46AF-BF5C-97D8EAA0D110}" srcOrd="2" destOrd="0" parTransId="{119582B8-0B96-47E2-A2A5-3D642125323A}" sibTransId="{37B1EAB9-83E3-490D-A0BE-E5A38880C2EB}"/>
    <dgm:cxn modelId="{89F0FFBF-F8CA-E243-87E8-DB3EC12EE797}" type="presOf" srcId="{8409137D-5F03-42F1-9CBC-CB59123813FE}" destId="{D8F1066C-C0C0-44DA-8CD1-F11DBFF036DB}" srcOrd="0" destOrd="0" presId="urn:microsoft.com/office/officeart/2005/8/layout/cycle5"/>
    <dgm:cxn modelId="{106D494E-E230-485F-882D-1C1E6C574FB5}" srcId="{563C7620-C010-419B-B385-0109ADA161FE}" destId="{8409137D-5F03-42F1-9CBC-CB59123813FE}" srcOrd="0" destOrd="0" parTransId="{9C9A1210-96A5-4175-9EBF-B8FF2B4E9A09}" sibTransId="{ACCAAD20-E71E-44CC-B813-82A665CF583C}"/>
    <dgm:cxn modelId="{D1F7BA61-9D65-3F49-B22F-57BCFE5575CF}" type="presOf" srcId="{D2A5F388-EFA5-46AF-BF5C-97D8EAA0D110}" destId="{ADF1B2BD-B36F-4DD5-8830-EB6D7F551A39}" srcOrd="0" destOrd="0" presId="urn:microsoft.com/office/officeart/2005/8/layout/cycle5"/>
    <dgm:cxn modelId="{9B674F48-14AB-4813-95A2-38F6053B3629}" srcId="{563C7620-C010-419B-B385-0109ADA161FE}" destId="{11A4F295-1D8C-48D4-AC20-9EF7EA7B720A}" srcOrd="1" destOrd="0" parTransId="{154BCFB4-6CEF-4AA9-82DE-3DD405D0AF13}" sibTransId="{A3E3F940-E12F-4F32-B429-6319C19141A9}"/>
    <dgm:cxn modelId="{63CB1539-68F7-9241-9EFC-EE52C107579F}" type="presOf" srcId="{563C7620-C010-419B-B385-0109ADA161FE}" destId="{1AD5DDAF-0426-42F4-AA45-A01620DCBC55}" srcOrd="0" destOrd="0" presId="urn:microsoft.com/office/officeart/2005/8/layout/cycle5"/>
    <dgm:cxn modelId="{17CEC905-AB7A-DD46-A8FF-8A9D7176E7A8}" type="presParOf" srcId="{1AD5DDAF-0426-42F4-AA45-A01620DCBC55}" destId="{D8F1066C-C0C0-44DA-8CD1-F11DBFF036DB}" srcOrd="0" destOrd="0" presId="urn:microsoft.com/office/officeart/2005/8/layout/cycle5"/>
    <dgm:cxn modelId="{C96A1E52-2FE3-5F40-919F-85DD79E5B298}" type="presParOf" srcId="{1AD5DDAF-0426-42F4-AA45-A01620DCBC55}" destId="{DD416E5E-098D-47E9-B0FA-2A248F457450}" srcOrd="1" destOrd="0" presId="urn:microsoft.com/office/officeart/2005/8/layout/cycle5"/>
    <dgm:cxn modelId="{4FC217F3-056B-674C-8530-476CED360EF5}" type="presParOf" srcId="{1AD5DDAF-0426-42F4-AA45-A01620DCBC55}" destId="{CE4E9A08-BF02-4286-9F27-CC212EBDAFA8}" srcOrd="2" destOrd="0" presId="urn:microsoft.com/office/officeart/2005/8/layout/cycle5"/>
    <dgm:cxn modelId="{67DC26AC-6836-514C-833E-C381FCF1E90C}" type="presParOf" srcId="{1AD5DDAF-0426-42F4-AA45-A01620DCBC55}" destId="{96823595-D500-407C-9904-29D072BB0DAD}" srcOrd="3" destOrd="0" presId="urn:microsoft.com/office/officeart/2005/8/layout/cycle5"/>
    <dgm:cxn modelId="{D132B7FA-631F-E84F-B092-88E8F0B758DD}" type="presParOf" srcId="{1AD5DDAF-0426-42F4-AA45-A01620DCBC55}" destId="{026C920C-28AB-4DD4-950F-2DE358D7875A}" srcOrd="4" destOrd="0" presId="urn:microsoft.com/office/officeart/2005/8/layout/cycle5"/>
    <dgm:cxn modelId="{74A1680E-A27D-3044-AC04-01B9F82A13B1}" type="presParOf" srcId="{1AD5DDAF-0426-42F4-AA45-A01620DCBC55}" destId="{F5DAD825-0C74-48D6-A494-3B187199A2D6}" srcOrd="5" destOrd="0" presId="urn:microsoft.com/office/officeart/2005/8/layout/cycle5"/>
    <dgm:cxn modelId="{76A4807A-5F2B-A24B-9AC5-CB595E0B6324}" type="presParOf" srcId="{1AD5DDAF-0426-42F4-AA45-A01620DCBC55}" destId="{ADF1B2BD-B36F-4DD5-8830-EB6D7F551A39}" srcOrd="6" destOrd="0" presId="urn:microsoft.com/office/officeart/2005/8/layout/cycle5"/>
    <dgm:cxn modelId="{24CCE79A-5C56-E94F-81C2-20FA2FBAD34B}" type="presParOf" srcId="{1AD5DDAF-0426-42F4-AA45-A01620DCBC55}" destId="{C67ABEE9-2DA6-4970-B7FE-3C2BB624187E}" srcOrd="7" destOrd="0" presId="urn:microsoft.com/office/officeart/2005/8/layout/cycle5"/>
    <dgm:cxn modelId="{B69BA8D2-3A01-6640-98C8-848030A952BA}" type="presParOf" srcId="{1AD5DDAF-0426-42F4-AA45-A01620DCBC55}" destId="{3C76EDC0-618C-43E4-A50D-0E33F1ABA8B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667F65-3D9C-174D-A8AE-87698C88AC19}" type="doc">
      <dgm:prSet loTypeId="urn:microsoft.com/office/officeart/2005/8/layout/hierarchy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9A9824-7299-8144-876B-D86B95B1A323}">
      <dgm:prSet phldrT="[Text]" custT="1"/>
      <dgm:spPr/>
      <dgm:t>
        <a:bodyPr/>
        <a:lstStyle/>
        <a:p>
          <a:r>
            <a:rPr lang="en-US" sz="1800" b="1" dirty="0"/>
            <a:t>Bilingual Education</a:t>
          </a:r>
        </a:p>
      </dgm:t>
    </dgm:pt>
    <dgm:pt modelId="{51FC51A1-4FD7-974F-A7C2-B8DF552E6BB0}" type="parTrans" cxnId="{9A52D6AC-A06F-B14F-9F60-B560C056A472}">
      <dgm:prSet/>
      <dgm:spPr/>
      <dgm:t>
        <a:bodyPr/>
        <a:lstStyle/>
        <a:p>
          <a:endParaRPr lang="en-US"/>
        </a:p>
      </dgm:t>
    </dgm:pt>
    <dgm:pt modelId="{B0E1E45A-E8D0-EE40-9BA3-49CD9C78D662}" type="sibTrans" cxnId="{9A52D6AC-A06F-B14F-9F60-B560C056A472}">
      <dgm:prSet/>
      <dgm:spPr/>
      <dgm:t>
        <a:bodyPr/>
        <a:lstStyle/>
        <a:p>
          <a:endParaRPr lang="en-US"/>
        </a:p>
      </dgm:t>
    </dgm:pt>
    <dgm:pt modelId="{8C33FAE6-50DC-1447-BD80-CDE48C08C5CC}">
      <dgm:prSet phldrT="[Text]" custT="1"/>
      <dgm:spPr/>
      <dgm:t>
        <a:bodyPr/>
        <a:lstStyle/>
        <a:p>
          <a:r>
            <a:rPr lang="en-US" sz="1800" dirty="0" smtClean="0"/>
            <a:t>Subtractive ( </a:t>
          </a:r>
          <a:r>
            <a:rPr lang="en-US" sz="1800" dirty="0"/>
            <a:t>- )</a:t>
          </a:r>
        </a:p>
      </dgm:t>
    </dgm:pt>
    <dgm:pt modelId="{66B1C281-2E8F-2B46-ADB0-B2172E4ABC13}" type="parTrans" cxnId="{6420C730-EF2E-B84C-9060-460F2832FA98}">
      <dgm:prSet/>
      <dgm:spPr/>
      <dgm:t>
        <a:bodyPr/>
        <a:lstStyle/>
        <a:p>
          <a:endParaRPr lang="en-US"/>
        </a:p>
      </dgm:t>
    </dgm:pt>
    <dgm:pt modelId="{8F34D513-6FA4-D54D-BBE0-210A6A499AE5}" type="sibTrans" cxnId="{6420C730-EF2E-B84C-9060-460F2832FA98}">
      <dgm:prSet/>
      <dgm:spPr/>
      <dgm:t>
        <a:bodyPr/>
        <a:lstStyle/>
        <a:p>
          <a:endParaRPr lang="en-US"/>
        </a:p>
      </dgm:t>
    </dgm:pt>
    <dgm:pt modelId="{F11D412A-CAE9-F441-91CF-32F404C4B0A3}">
      <dgm:prSet phldrT="[Text]"/>
      <dgm:spPr/>
      <dgm:t>
        <a:bodyPr/>
        <a:lstStyle/>
        <a:p>
          <a:r>
            <a:rPr lang="en-US" dirty="0" smtClean="0"/>
            <a:t>Submersion</a:t>
          </a:r>
          <a:endParaRPr lang="en-US" dirty="0"/>
        </a:p>
      </dgm:t>
    </dgm:pt>
    <dgm:pt modelId="{B05E036E-A58A-1743-A0A4-7F3E269BDEF8}" type="parTrans" cxnId="{0B544F30-67F7-FC44-AB39-210746532FFE}">
      <dgm:prSet/>
      <dgm:spPr/>
      <dgm:t>
        <a:bodyPr/>
        <a:lstStyle/>
        <a:p>
          <a:endParaRPr lang="en-US"/>
        </a:p>
      </dgm:t>
    </dgm:pt>
    <dgm:pt modelId="{3D34D569-E178-524B-8EF4-8B6B0D14DDCC}" type="sibTrans" cxnId="{0B544F30-67F7-FC44-AB39-210746532FFE}">
      <dgm:prSet/>
      <dgm:spPr/>
      <dgm:t>
        <a:bodyPr/>
        <a:lstStyle/>
        <a:p>
          <a:endParaRPr lang="en-US"/>
        </a:p>
      </dgm:t>
    </dgm:pt>
    <dgm:pt modelId="{578368D0-9138-744E-A5E8-37FB013956E6}">
      <dgm:prSet phldrT="[Text]"/>
      <dgm:spPr/>
      <dgm:t>
        <a:bodyPr/>
        <a:lstStyle/>
        <a:p>
          <a:r>
            <a:rPr lang="en-US" dirty="0"/>
            <a:t>Early Exit</a:t>
          </a:r>
        </a:p>
      </dgm:t>
    </dgm:pt>
    <dgm:pt modelId="{C498FFB7-3FC4-C246-A155-633493695522}" type="parTrans" cxnId="{9A72EB8E-F671-544E-B096-6D0D06845C82}">
      <dgm:prSet/>
      <dgm:spPr/>
      <dgm:t>
        <a:bodyPr/>
        <a:lstStyle/>
        <a:p>
          <a:endParaRPr lang="en-US"/>
        </a:p>
      </dgm:t>
    </dgm:pt>
    <dgm:pt modelId="{B5730952-7FB8-BE4D-B29F-88D37C882D07}" type="sibTrans" cxnId="{9A72EB8E-F671-544E-B096-6D0D06845C82}">
      <dgm:prSet/>
      <dgm:spPr/>
      <dgm:t>
        <a:bodyPr/>
        <a:lstStyle/>
        <a:p>
          <a:endParaRPr lang="en-US"/>
        </a:p>
      </dgm:t>
    </dgm:pt>
    <dgm:pt modelId="{7E534D04-0951-E14C-8582-E97FB31774C7}">
      <dgm:prSet phldrT="[Text]" custT="1"/>
      <dgm:spPr/>
      <dgm:t>
        <a:bodyPr/>
        <a:lstStyle/>
        <a:p>
          <a:r>
            <a:rPr lang="en-US" sz="1800" dirty="0" smtClean="0"/>
            <a:t>Additive (+)</a:t>
          </a:r>
          <a:endParaRPr lang="en-US" sz="1800" dirty="0"/>
        </a:p>
      </dgm:t>
    </dgm:pt>
    <dgm:pt modelId="{6CE93057-AFF5-594A-8725-D3F2FE7E7910}" type="parTrans" cxnId="{0BF61E89-906B-7F44-8081-4C3D87907203}">
      <dgm:prSet/>
      <dgm:spPr/>
      <dgm:t>
        <a:bodyPr/>
        <a:lstStyle/>
        <a:p>
          <a:endParaRPr lang="en-US"/>
        </a:p>
      </dgm:t>
    </dgm:pt>
    <dgm:pt modelId="{5518C90B-B1D0-0641-8371-5A8FA0068C2B}" type="sibTrans" cxnId="{0BF61E89-906B-7F44-8081-4C3D87907203}">
      <dgm:prSet/>
      <dgm:spPr/>
      <dgm:t>
        <a:bodyPr/>
        <a:lstStyle/>
        <a:p>
          <a:endParaRPr lang="en-US"/>
        </a:p>
      </dgm:t>
    </dgm:pt>
    <dgm:pt modelId="{B544A707-CB18-B149-9ABB-D3403167651B}">
      <dgm:prSet phldrT="[Text]"/>
      <dgm:spPr/>
      <dgm:t>
        <a:bodyPr/>
        <a:lstStyle/>
        <a:p>
          <a:r>
            <a:rPr lang="en-US" dirty="0"/>
            <a:t>Late Exit</a:t>
          </a:r>
        </a:p>
      </dgm:t>
    </dgm:pt>
    <dgm:pt modelId="{321AE229-0E66-164E-8CD6-B2D5DDF16B7E}" type="parTrans" cxnId="{BC8A6A2D-F359-6049-88F7-D59634CB8E92}">
      <dgm:prSet/>
      <dgm:spPr/>
      <dgm:t>
        <a:bodyPr/>
        <a:lstStyle/>
        <a:p>
          <a:endParaRPr lang="en-US"/>
        </a:p>
      </dgm:t>
    </dgm:pt>
    <dgm:pt modelId="{DB2DF5F5-FBE7-774A-A089-68AA1AFC7089}" type="sibTrans" cxnId="{BC8A6A2D-F359-6049-88F7-D59634CB8E92}">
      <dgm:prSet/>
      <dgm:spPr/>
      <dgm:t>
        <a:bodyPr/>
        <a:lstStyle/>
        <a:p>
          <a:endParaRPr lang="en-US"/>
        </a:p>
      </dgm:t>
    </dgm:pt>
    <dgm:pt modelId="{380221AB-CB6B-554D-8F88-FA0D6815BC77}">
      <dgm:prSet phldrT="[Text]"/>
      <dgm:spPr/>
      <dgm:t>
        <a:bodyPr/>
        <a:lstStyle/>
        <a:p>
          <a:r>
            <a:rPr lang="en-US" dirty="0"/>
            <a:t>Dual Language</a:t>
          </a:r>
        </a:p>
      </dgm:t>
    </dgm:pt>
    <dgm:pt modelId="{6B8BB77D-E016-8343-BBE5-D628AE5897B7}" type="parTrans" cxnId="{B9B04FF2-091F-414D-961F-1038A58841B3}">
      <dgm:prSet/>
      <dgm:spPr/>
      <dgm:t>
        <a:bodyPr/>
        <a:lstStyle/>
        <a:p>
          <a:endParaRPr lang="en-US"/>
        </a:p>
      </dgm:t>
    </dgm:pt>
    <dgm:pt modelId="{B0652F2C-85BF-9040-80FF-53FED11C4AF7}" type="sibTrans" cxnId="{B9B04FF2-091F-414D-961F-1038A58841B3}">
      <dgm:prSet/>
      <dgm:spPr/>
      <dgm:t>
        <a:bodyPr/>
        <a:lstStyle/>
        <a:p>
          <a:endParaRPr lang="en-US"/>
        </a:p>
      </dgm:t>
    </dgm:pt>
    <dgm:pt modelId="{F714BFB8-3729-1748-AEA5-DDCC47A90B1D}">
      <dgm:prSet phldrT="[Text]"/>
      <dgm:spPr/>
      <dgm:t>
        <a:bodyPr/>
        <a:lstStyle/>
        <a:p>
          <a:r>
            <a:rPr lang="en-US" dirty="0"/>
            <a:t>One-Way</a:t>
          </a:r>
        </a:p>
      </dgm:t>
    </dgm:pt>
    <dgm:pt modelId="{2BA76D9F-5EDB-7B48-8BCA-99B2484E3B79}" type="parTrans" cxnId="{8055D15C-E8E3-154F-913E-ABDCE47CF7C4}">
      <dgm:prSet/>
      <dgm:spPr/>
      <dgm:t>
        <a:bodyPr/>
        <a:lstStyle/>
        <a:p>
          <a:endParaRPr lang="en-US"/>
        </a:p>
      </dgm:t>
    </dgm:pt>
    <dgm:pt modelId="{C89CA218-C150-D44E-9835-C34058CE9187}" type="sibTrans" cxnId="{8055D15C-E8E3-154F-913E-ABDCE47CF7C4}">
      <dgm:prSet/>
      <dgm:spPr/>
      <dgm:t>
        <a:bodyPr/>
        <a:lstStyle/>
        <a:p>
          <a:endParaRPr lang="en-US"/>
        </a:p>
      </dgm:t>
    </dgm:pt>
    <dgm:pt modelId="{CC1194B2-D97B-5444-AD45-96965D0B61FB}">
      <dgm:prSet phldrT="[Text]"/>
      <dgm:spPr/>
      <dgm:t>
        <a:bodyPr/>
        <a:lstStyle/>
        <a:p>
          <a:r>
            <a:rPr lang="en-US" dirty="0"/>
            <a:t>Two-Way</a:t>
          </a:r>
        </a:p>
      </dgm:t>
    </dgm:pt>
    <dgm:pt modelId="{807C16D2-BE07-CB4B-A373-C7C8E34A0FF3}" type="parTrans" cxnId="{5044E6D2-2033-B14C-AE4D-6D2CEDD5CE60}">
      <dgm:prSet/>
      <dgm:spPr/>
      <dgm:t>
        <a:bodyPr/>
        <a:lstStyle/>
        <a:p>
          <a:endParaRPr lang="en-US"/>
        </a:p>
      </dgm:t>
    </dgm:pt>
    <dgm:pt modelId="{9D6C2C21-9DF8-3A4E-AC10-322DF4B15ED8}" type="sibTrans" cxnId="{5044E6D2-2033-B14C-AE4D-6D2CEDD5CE60}">
      <dgm:prSet/>
      <dgm:spPr/>
      <dgm:t>
        <a:bodyPr/>
        <a:lstStyle/>
        <a:p>
          <a:endParaRPr lang="en-US"/>
        </a:p>
      </dgm:t>
    </dgm:pt>
    <dgm:pt modelId="{EB1CAB18-AEB5-A346-9EC0-20D08B97F5CB}" type="pres">
      <dgm:prSet presAssocID="{9A667F65-3D9C-174D-A8AE-87698C88AC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563D5E-7CC4-B94D-A0FB-40BAD1A672FA}" type="pres">
      <dgm:prSet presAssocID="{559A9824-7299-8144-876B-D86B95B1A323}" presName="hierRoot1" presStyleCnt="0"/>
      <dgm:spPr/>
    </dgm:pt>
    <dgm:pt modelId="{A4131EC8-6311-5B4B-886E-9D0E44B82910}" type="pres">
      <dgm:prSet presAssocID="{559A9824-7299-8144-876B-D86B95B1A323}" presName="composite" presStyleCnt="0"/>
      <dgm:spPr/>
    </dgm:pt>
    <dgm:pt modelId="{7BAF35DF-8C14-1D45-8E19-C2146B5F5D4A}" type="pres">
      <dgm:prSet presAssocID="{559A9824-7299-8144-876B-D86B95B1A323}" presName="background" presStyleLbl="node0" presStyleIdx="0" presStyleCnt="1"/>
      <dgm:spPr/>
    </dgm:pt>
    <dgm:pt modelId="{3496CCA7-8031-234C-A568-FB8AA977482E}" type="pres">
      <dgm:prSet presAssocID="{559A9824-7299-8144-876B-D86B95B1A323}" presName="text" presStyleLbl="fgAcc0" presStyleIdx="0" presStyleCnt="1" custScaleX="240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442FB-D9BA-5343-9603-94674408A24B}" type="pres">
      <dgm:prSet presAssocID="{559A9824-7299-8144-876B-D86B95B1A323}" presName="hierChild2" presStyleCnt="0"/>
      <dgm:spPr/>
    </dgm:pt>
    <dgm:pt modelId="{4F663DBC-33BC-204F-8E85-C1046BC116AC}" type="pres">
      <dgm:prSet presAssocID="{66B1C281-2E8F-2B46-ADB0-B2172E4ABC1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DFF0971-B14A-254B-BF70-87241587585B}" type="pres">
      <dgm:prSet presAssocID="{8C33FAE6-50DC-1447-BD80-CDE48C08C5CC}" presName="hierRoot2" presStyleCnt="0"/>
      <dgm:spPr/>
    </dgm:pt>
    <dgm:pt modelId="{10634BB8-CF8F-5B4F-BE48-F351BF84249F}" type="pres">
      <dgm:prSet presAssocID="{8C33FAE6-50DC-1447-BD80-CDE48C08C5CC}" presName="composite2" presStyleCnt="0"/>
      <dgm:spPr/>
    </dgm:pt>
    <dgm:pt modelId="{89A3CA29-DA25-A544-9A5F-1C78FE730549}" type="pres">
      <dgm:prSet presAssocID="{8C33FAE6-50DC-1447-BD80-CDE48C08C5CC}" presName="background2" presStyleLbl="node2" presStyleIdx="0" presStyleCnt="2"/>
      <dgm:spPr/>
    </dgm:pt>
    <dgm:pt modelId="{9E1EF29D-7F72-DC4E-909D-DFF8B8367B03}" type="pres">
      <dgm:prSet presAssocID="{8C33FAE6-50DC-1447-BD80-CDE48C08C5CC}" presName="text2" presStyleLbl="fgAcc2" presStyleIdx="0" presStyleCnt="2" custScaleX="189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B5F28-467F-9B40-9B4F-999910A763FB}" type="pres">
      <dgm:prSet presAssocID="{8C33FAE6-50DC-1447-BD80-CDE48C08C5CC}" presName="hierChild3" presStyleCnt="0"/>
      <dgm:spPr/>
    </dgm:pt>
    <dgm:pt modelId="{9770EB41-5822-CD45-814E-B3F89BC1EBCA}" type="pres">
      <dgm:prSet presAssocID="{B05E036E-A58A-1743-A0A4-7F3E269BDEF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D200C6EC-D88A-0945-BE37-2A4848C2435A}" type="pres">
      <dgm:prSet presAssocID="{F11D412A-CAE9-F441-91CF-32F404C4B0A3}" presName="hierRoot3" presStyleCnt="0"/>
      <dgm:spPr/>
    </dgm:pt>
    <dgm:pt modelId="{1DCF87BD-C42C-AB40-BB00-D1C1386D5712}" type="pres">
      <dgm:prSet presAssocID="{F11D412A-CAE9-F441-91CF-32F404C4B0A3}" presName="composite3" presStyleCnt="0"/>
      <dgm:spPr/>
    </dgm:pt>
    <dgm:pt modelId="{6F4B88BF-B950-EF45-82B9-A626CE4B3823}" type="pres">
      <dgm:prSet presAssocID="{F11D412A-CAE9-F441-91CF-32F404C4B0A3}" presName="background3" presStyleLbl="node3" presStyleIdx="0" presStyleCnt="4"/>
      <dgm:spPr/>
    </dgm:pt>
    <dgm:pt modelId="{A21841B5-FAAE-7F45-9ACD-EEEF946BDCF1}" type="pres">
      <dgm:prSet presAssocID="{F11D412A-CAE9-F441-91CF-32F404C4B0A3}" presName="text3" presStyleLbl="fgAcc3" presStyleIdx="0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DBF52-84BC-8044-914E-277007C4E61B}" type="pres">
      <dgm:prSet presAssocID="{F11D412A-CAE9-F441-91CF-32F404C4B0A3}" presName="hierChild4" presStyleCnt="0"/>
      <dgm:spPr/>
    </dgm:pt>
    <dgm:pt modelId="{68B0E67A-2E05-2047-BE90-620EFDFEDE47}" type="pres">
      <dgm:prSet presAssocID="{C498FFB7-3FC4-C246-A155-633493695522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1AA7D39-BE5C-1442-9114-C86A685B9789}" type="pres">
      <dgm:prSet presAssocID="{578368D0-9138-744E-A5E8-37FB013956E6}" presName="hierRoot3" presStyleCnt="0"/>
      <dgm:spPr/>
    </dgm:pt>
    <dgm:pt modelId="{21EC8742-06B4-DB44-8733-C166AD6D0688}" type="pres">
      <dgm:prSet presAssocID="{578368D0-9138-744E-A5E8-37FB013956E6}" presName="composite3" presStyleCnt="0"/>
      <dgm:spPr/>
    </dgm:pt>
    <dgm:pt modelId="{C3675316-7FB2-D84A-B1B4-3A36C747A1CB}" type="pres">
      <dgm:prSet presAssocID="{578368D0-9138-744E-A5E8-37FB013956E6}" presName="background3" presStyleLbl="node3" presStyleIdx="1" presStyleCnt="4"/>
      <dgm:spPr/>
    </dgm:pt>
    <dgm:pt modelId="{E80FA88C-F571-EB40-8A36-EFB05E9BE68C}" type="pres">
      <dgm:prSet presAssocID="{578368D0-9138-744E-A5E8-37FB013956E6}" presName="text3" presStyleLbl="fgAcc3" presStyleIdx="1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2E260-DBFD-9948-93EA-4CFB7FB0E134}" type="pres">
      <dgm:prSet presAssocID="{578368D0-9138-744E-A5E8-37FB013956E6}" presName="hierChild4" presStyleCnt="0"/>
      <dgm:spPr/>
    </dgm:pt>
    <dgm:pt modelId="{9D828150-3EB4-0C47-A58C-695DD343CEE0}" type="pres">
      <dgm:prSet presAssocID="{6CE93057-AFF5-594A-8725-D3F2FE7E791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AC82AF-76B7-6549-8439-71DBF33D9B5A}" type="pres">
      <dgm:prSet presAssocID="{7E534D04-0951-E14C-8582-E97FB31774C7}" presName="hierRoot2" presStyleCnt="0"/>
      <dgm:spPr/>
    </dgm:pt>
    <dgm:pt modelId="{737838FB-3FAC-D945-8329-E4E3CACC9FAD}" type="pres">
      <dgm:prSet presAssocID="{7E534D04-0951-E14C-8582-E97FB31774C7}" presName="composite2" presStyleCnt="0"/>
      <dgm:spPr/>
    </dgm:pt>
    <dgm:pt modelId="{C0FEA8F6-AD11-C041-9271-ED0FAFDDD9BF}" type="pres">
      <dgm:prSet presAssocID="{7E534D04-0951-E14C-8582-E97FB31774C7}" presName="background2" presStyleLbl="node2" presStyleIdx="1" presStyleCnt="2"/>
      <dgm:spPr/>
    </dgm:pt>
    <dgm:pt modelId="{5BC6EB85-80F0-E64B-AEF9-155A220CB256}" type="pres">
      <dgm:prSet presAssocID="{7E534D04-0951-E14C-8582-E97FB31774C7}" presName="text2" presStyleLbl="fgAcc2" presStyleIdx="1" presStyleCnt="2" custScaleX="189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3444F-3FEC-124A-A891-50349193F49C}" type="pres">
      <dgm:prSet presAssocID="{7E534D04-0951-E14C-8582-E97FB31774C7}" presName="hierChild3" presStyleCnt="0"/>
      <dgm:spPr/>
    </dgm:pt>
    <dgm:pt modelId="{1F469DCB-22B9-C240-BF4D-1E2D5F27B0D1}" type="pres">
      <dgm:prSet presAssocID="{321AE229-0E66-164E-8CD6-B2D5DDF16B7E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E6F6321-BCDE-AB4A-A6B6-4751D8F995E8}" type="pres">
      <dgm:prSet presAssocID="{B544A707-CB18-B149-9ABB-D3403167651B}" presName="hierRoot3" presStyleCnt="0"/>
      <dgm:spPr/>
    </dgm:pt>
    <dgm:pt modelId="{0BFB0DFD-8AC8-9941-8B6F-5E9F0032D474}" type="pres">
      <dgm:prSet presAssocID="{B544A707-CB18-B149-9ABB-D3403167651B}" presName="composite3" presStyleCnt="0"/>
      <dgm:spPr/>
    </dgm:pt>
    <dgm:pt modelId="{8E24163F-C4E0-D942-A12B-87A5C9668FE4}" type="pres">
      <dgm:prSet presAssocID="{B544A707-CB18-B149-9ABB-D3403167651B}" presName="background3" presStyleLbl="node3" presStyleIdx="2" presStyleCnt="4"/>
      <dgm:spPr/>
    </dgm:pt>
    <dgm:pt modelId="{B872DAE4-5B13-7D43-AE7F-E11CE6D2BE31}" type="pres">
      <dgm:prSet presAssocID="{B544A707-CB18-B149-9ABB-D3403167651B}" presName="text3" presStyleLbl="fgAcc3" presStyleIdx="2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D0B92-D05D-4E4A-99E8-43B916A61C69}" type="pres">
      <dgm:prSet presAssocID="{B544A707-CB18-B149-9ABB-D3403167651B}" presName="hierChild4" presStyleCnt="0"/>
      <dgm:spPr/>
    </dgm:pt>
    <dgm:pt modelId="{EE936D01-8FD4-E042-90E2-1148F07BE516}" type="pres">
      <dgm:prSet presAssocID="{6B8BB77D-E016-8343-BBE5-D628AE5897B7}" presName="Name17" presStyleLbl="parChTrans1D3" presStyleIdx="3" presStyleCnt="4"/>
      <dgm:spPr/>
      <dgm:t>
        <a:bodyPr/>
        <a:lstStyle/>
        <a:p>
          <a:endParaRPr lang="en-US"/>
        </a:p>
      </dgm:t>
    </dgm:pt>
    <dgm:pt modelId="{0EFEB908-D24B-DA4F-8885-35506F0FD3A3}" type="pres">
      <dgm:prSet presAssocID="{380221AB-CB6B-554D-8F88-FA0D6815BC77}" presName="hierRoot3" presStyleCnt="0"/>
      <dgm:spPr/>
    </dgm:pt>
    <dgm:pt modelId="{964CEA83-C01C-8B49-8E98-F89910889E31}" type="pres">
      <dgm:prSet presAssocID="{380221AB-CB6B-554D-8F88-FA0D6815BC77}" presName="composite3" presStyleCnt="0"/>
      <dgm:spPr/>
    </dgm:pt>
    <dgm:pt modelId="{2E8A3940-A56F-2F47-A9F0-A31408E52759}" type="pres">
      <dgm:prSet presAssocID="{380221AB-CB6B-554D-8F88-FA0D6815BC77}" presName="background3" presStyleLbl="node3" presStyleIdx="3" presStyleCnt="4"/>
      <dgm:spPr/>
    </dgm:pt>
    <dgm:pt modelId="{24FC0172-BFD9-AF4E-A7FF-6E4D0CDBB4E9}" type="pres">
      <dgm:prSet presAssocID="{380221AB-CB6B-554D-8F88-FA0D6815BC77}" presName="text3" presStyleLbl="fgAcc3" presStyleIdx="3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185EC-59EC-7748-A963-28E645F06C70}" type="pres">
      <dgm:prSet presAssocID="{380221AB-CB6B-554D-8F88-FA0D6815BC77}" presName="hierChild4" presStyleCnt="0"/>
      <dgm:spPr/>
    </dgm:pt>
    <dgm:pt modelId="{9B35EE7C-A9A7-5B4D-B0BA-F0CBBA1D91A0}" type="pres">
      <dgm:prSet presAssocID="{2BA76D9F-5EDB-7B48-8BCA-99B2484E3B79}" presName="Name23" presStyleLbl="parChTrans1D4" presStyleIdx="0" presStyleCnt="2"/>
      <dgm:spPr/>
      <dgm:t>
        <a:bodyPr/>
        <a:lstStyle/>
        <a:p>
          <a:endParaRPr lang="en-US"/>
        </a:p>
      </dgm:t>
    </dgm:pt>
    <dgm:pt modelId="{C9A3476A-8B08-844B-B187-C25EF9D2463D}" type="pres">
      <dgm:prSet presAssocID="{F714BFB8-3729-1748-AEA5-DDCC47A90B1D}" presName="hierRoot4" presStyleCnt="0"/>
      <dgm:spPr/>
    </dgm:pt>
    <dgm:pt modelId="{4EED314F-51C8-A14F-B8BC-C9C1ED8943EB}" type="pres">
      <dgm:prSet presAssocID="{F714BFB8-3729-1748-AEA5-DDCC47A90B1D}" presName="composite4" presStyleCnt="0"/>
      <dgm:spPr/>
    </dgm:pt>
    <dgm:pt modelId="{B13C3CC5-EEBD-854D-9ABD-C0BB8EACC80C}" type="pres">
      <dgm:prSet presAssocID="{F714BFB8-3729-1748-AEA5-DDCC47A90B1D}" presName="background4" presStyleLbl="node4" presStyleIdx="0" presStyleCnt="2"/>
      <dgm:spPr/>
    </dgm:pt>
    <dgm:pt modelId="{B08D2AD2-91C4-C041-81E5-64017A11F013}" type="pres">
      <dgm:prSet presAssocID="{F714BFB8-3729-1748-AEA5-DDCC47A90B1D}" presName="text4" presStyleLbl="fgAcc4" presStyleIdx="0" presStyleCnt="2" custScaleX="14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7CF02-1EB8-D34D-AF14-B85530DBD34D}" type="pres">
      <dgm:prSet presAssocID="{F714BFB8-3729-1748-AEA5-DDCC47A90B1D}" presName="hierChild5" presStyleCnt="0"/>
      <dgm:spPr/>
    </dgm:pt>
    <dgm:pt modelId="{5E7A6952-151D-D94C-8703-74E4ED6974CD}" type="pres">
      <dgm:prSet presAssocID="{807C16D2-BE07-CB4B-A373-C7C8E34A0FF3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242CE7C-AFB5-1741-BC01-AA263FBCD6E7}" type="pres">
      <dgm:prSet presAssocID="{CC1194B2-D97B-5444-AD45-96965D0B61FB}" presName="hierRoot4" presStyleCnt="0"/>
      <dgm:spPr/>
    </dgm:pt>
    <dgm:pt modelId="{6600FF84-8386-2544-8034-73A4FC382925}" type="pres">
      <dgm:prSet presAssocID="{CC1194B2-D97B-5444-AD45-96965D0B61FB}" presName="composite4" presStyleCnt="0"/>
      <dgm:spPr/>
    </dgm:pt>
    <dgm:pt modelId="{2F64E5EC-4548-A149-8DBC-2B8FF5691379}" type="pres">
      <dgm:prSet presAssocID="{CC1194B2-D97B-5444-AD45-96965D0B61FB}" presName="background4" presStyleLbl="node4" presStyleIdx="1" presStyleCnt="2"/>
      <dgm:spPr/>
    </dgm:pt>
    <dgm:pt modelId="{6A67CE2A-63E3-DD4C-A66B-83D72C2F21E2}" type="pres">
      <dgm:prSet presAssocID="{CC1194B2-D97B-5444-AD45-96965D0B61FB}" presName="text4" presStyleLbl="fgAcc4" presStyleIdx="1" presStyleCnt="2" custScaleX="14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7A3CF8-85B9-CE4A-BFC2-82369DA1702B}" type="pres">
      <dgm:prSet presAssocID="{CC1194B2-D97B-5444-AD45-96965D0B61FB}" presName="hierChild5" presStyleCnt="0"/>
      <dgm:spPr/>
    </dgm:pt>
  </dgm:ptLst>
  <dgm:cxnLst>
    <dgm:cxn modelId="{E784CE03-61F5-0347-A8C2-87EB627FC9D8}" type="presOf" srcId="{321AE229-0E66-164E-8CD6-B2D5DDF16B7E}" destId="{1F469DCB-22B9-C240-BF4D-1E2D5F27B0D1}" srcOrd="0" destOrd="0" presId="urn:microsoft.com/office/officeart/2005/8/layout/hierarchy1"/>
    <dgm:cxn modelId="{0BF61E89-906B-7F44-8081-4C3D87907203}" srcId="{559A9824-7299-8144-876B-D86B95B1A323}" destId="{7E534D04-0951-E14C-8582-E97FB31774C7}" srcOrd="1" destOrd="0" parTransId="{6CE93057-AFF5-594A-8725-D3F2FE7E7910}" sibTransId="{5518C90B-B1D0-0641-8371-5A8FA0068C2B}"/>
    <dgm:cxn modelId="{5044E6D2-2033-B14C-AE4D-6D2CEDD5CE60}" srcId="{380221AB-CB6B-554D-8F88-FA0D6815BC77}" destId="{CC1194B2-D97B-5444-AD45-96965D0B61FB}" srcOrd="1" destOrd="0" parTransId="{807C16D2-BE07-CB4B-A373-C7C8E34A0FF3}" sibTransId="{9D6C2C21-9DF8-3A4E-AC10-322DF4B15ED8}"/>
    <dgm:cxn modelId="{FFCBC953-49D1-884E-BF22-61BC03177556}" type="presOf" srcId="{CC1194B2-D97B-5444-AD45-96965D0B61FB}" destId="{6A67CE2A-63E3-DD4C-A66B-83D72C2F21E2}" srcOrd="0" destOrd="0" presId="urn:microsoft.com/office/officeart/2005/8/layout/hierarchy1"/>
    <dgm:cxn modelId="{6420C730-EF2E-B84C-9060-460F2832FA98}" srcId="{559A9824-7299-8144-876B-D86B95B1A323}" destId="{8C33FAE6-50DC-1447-BD80-CDE48C08C5CC}" srcOrd="0" destOrd="0" parTransId="{66B1C281-2E8F-2B46-ADB0-B2172E4ABC13}" sibTransId="{8F34D513-6FA4-D54D-BBE0-210A6A499AE5}"/>
    <dgm:cxn modelId="{DF9065D0-CA39-7F46-8D62-486C281ACC4E}" type="presOf" srcId="{6B8BB77D-E016-8343-BBE5-D628AE5897B7}" destId="{EE936D01-8FD4-E042-90E2-1148F07BE516}" srcOrd="0" destOrd="0" presId="urn:microsoft.com/office/officeart/2005/8/layout/hierarchy1"/>
    <dgm:cxn modelId="{9A72EB8E-F671-544E-B096-6D0D06845C82}" srcId="{8C33FAE6-50DC-1447-BD80-CDE48C08C5CC}" destId="{578368D0-9138-744E-A5E8-37FB013956E6}" srcOrd="1" destOrd="0" parTransId="{C498FFB7-3FC4-C246-A155-633493695522}" sibTransId="{B5730952-7FB8-BE4D-B29F-88D37C882D07}"/>
    <dgm:cxn modelId="{CF3DD77B-A10C-9541-9858-937BE63BA1BA}" type="presOf" srcId="{559A9824-7299-8144-876B-D86B95B1A323}" destId="{3496CCA7-8031-234C-A568-FB8AA977482E}" srcOrd="0" destOrd="0" presId="urn:microsoft.com/office/officeart/2005/8/layout/hierarchy1"/>
    <dgm:cxn modelId="{BC8A6A2D-F359-6049-88F7-D59634CB8E92}" srcId="{7E534D04-0951-E14C-8582-E97FB31774C7}" destId="{B544A707-CB18-B149-9ABB-D3403167651B}" srcOrd="0" destOrd="0" parTransId="{321AE229-0E66-164E-8CD6-B2D5DDF16B7E}" sibTransId="{DB2DF5F5-FBE7-774A-A089-68AA1AFC7089}"/>
    <dgm:cxn modelId="{CC16A8CD-AE66-FB4F-823B-061CE84C3663}" type="presOf" srcId="{6CE93057-AFF5-594A-8725-D3F2FE7E7910}" destId="{9D828150-3EB4-0C47-A58C-695DD343CEE0}" srcOrd="0" destOrd="0" presId="urn:microsoft.com/office/officeart/2005/8/layout/hierarchy1"/>
    <dgm:cxn modelId="{433D7C40-8C06-F647-A8D8-ECD265CB3C56}" type="presOf" srcId="{66B1C281-2E8F-2B46-ADB0-B2172E4ABC13}" destId="{4F663DBC-33BC-204F-8E85-C1046BC116AC}" srcOrd="0" destOrd="0" presId="urn:microsoft.com/office/officeart/2005/8/layout/hierarchy1"/>
    <dgm:cxn modelId="{B1756084-B7E6-454B-9EA2-5B8DFFA5C8D1}" type="presOf" srcId="{B544A707-CB18-B149-9ABB-D3403167651B}" destId="{B872DAE4-5B13-7D43-AE7F-E11CE6D2BE31}" srcOrd="0" destOrd="0" presId="urn:microsoft.com/office/officeart/2005/8/layout/hierarchy1"/>
    <dgm:cxn modelId="{371F9819-8F89-574A-A379-655746AFD1E9}" type="presOf" srcId="{578368D0-9138-744E-A5E8-37FB013956E6}" destId="{E80FA88C-F571-EB40-8A36-EFB05E9BE68C}" srcOrd="0" destOrd="0" presId="urn:microsoft.com/office/officeart/2005/8/layout/hierarchy1"/>
    <dgm:cxn modelId="{DFC27ABE-7A46-5B46-ABD1-5AA439E4E089}" type="presOf" srcId="{380221AB-CB6B-554D-8F88-FA0D6815BC77}" destId="{24FC0172-BFD9-AF4E-A7FF-6E4D0CDBB4E9}" srcOrd="0" destOrd="0" presId="urn:microsoft.com/office/officeart/2005/8/layout/hierarchy1"/>
    <dgm:cxn modelId="{CC8E0C06-3259-DD45-ACB0-A76625677DCE}" type="presOf" srcId="{9A667F65-3D9C-174D-A8AE-87698C88AC19}" destId="{EB1CAB18-AEB5-A346-9EC0-20D08B97F5CB}" srcOrd="0" destOrd="0" presId="urn:microsoft.com/office/officeart/2005/8/layout/hierarchy1"/>
    <dgm:cxn modelId="{259AE840-DA7E-EF43-AF35-F401774B7240}" type="presOf" srcId="{B05E036E-A58A-1743-A0A4-7F3E269BDEF8}" destId="{9770EB41-5822-CD45-814E-B3F89BC1EBCA}" srcOrd="0" destOrd="0" presId="urn:microsoft.com/office/officeart/2005/8/layout/hierarchy1"/>
    <dgm:cxn modelId="{6DE5CCA5-313E-D648-A114-86DF073464D8}" type="presOf" srcId="{2BA76D9F-5EDB-7B48-8BCA-99B2484E3B79}" destId="{9B35EE7C-A9A7-5B4D-B0BA-F0CBBA1D91A0}" srcOrd="0" destOrd="0" presId="urn:microsoft.com/office/officeart/2005/8/layout/hierarchy1"/>
    <dgm:cxn modelId="{9A52D6AC-A06F-B14F-9F60-B560C056A472}" srcId="{9A667F65-3D9C-174D-A8AE-87698C88AC19}" destId="{559A9824-7299-8144-876B-D86B95B1A323}" srcOrd="0" destOrd="0" parTransId="{51FC51A1-4FD7-974F-A7C2-B8DF552E6BB0}" sibTransId="{B0E1E45A-E8D0-EE40-9BA3-49CD9C78D662}"/>
    <dgm:cxn modelId="{0B544F30-67F7-FC44-AB39-210746532FFE}" srcId="{8C33FAE6-50DC-1447-BD80-CDE48C08C5CC}" destId="{F11D412A-CAE9-F441-91CF-32F404C4B0A3}" srcOrd="0" destOrd="0" parTransId="{B05E036E-A58A-1743-A0A4-7F3E269BDEF8}" sibTransId="{3D34D569-E178-524B-8EF4-8B6B0D14DDCC}"/>
    <dgm:cxn modelId="{8055D15C-E8E3-154F-913E-ABDCE47CF7C4}" srcId="{380221AB-CB6B-554D-8F88-FA0D6815BC77}" destId="{F714BFB8-3729-1748-AEA5-DDCC47A90B1D}" srcOrd="0" destOrd="0" parTransId="{2BA76D9F-5EDB-7B48-8BCA-99B2484E3B79}" sibTransId="{C89CA218-C150-D44E-9835-C34058CE9187}"/>
    <dgm:cxn modelId="{9B7B9C76-66BE-7A4F-AB3A-B1953679082B}" type="presOf" srcId="{8C33FAE6-50DC-1447-BD80-CDE48C08C5CC}" destId="{9E1EF29D-7F72-DC4E-909D-DFF8B8367B03}" srcOrd="0" destOrd="0" presId="urn:microsoft.com/office/officeart/2005/8/layout/hierarchy1"/>
    <dgm:cxn modelId="{B9B04FF2-091F-414D-961F-1038A58841B3}" srcId="{7E534D04-0951-E14C-8582-E97FB31774C7}" destId="{380221AB-CB6B-554D-8F88-FA0D6815BC77}" srcOrd="1" destOrd="0" parTransId="{6B8BB77D-E016-8343-BBE5-D628AE5897B7}" sibTransId="{B0652F2C-85BF-9040-80FF-53FED11C4AF7}"/>
    <dgm:cxn modelId="{A58C147E-A86A-BF47-BD0A-A96B23D5F096}" type="presOf" srcId="{7E534D04-0951-E14C-8582-E97FB31774C7}" destId="{5BC6EB85-80F0-E64B-AEF9-155A220CB256}" srcOrd="0" destOrd="0" presId="urn:microsoft.com/office/officeart/2005/8/layout/hierarchy1"/>
    <dgm:cxn modelId="{1754725F-5A4A-A74B-A4B3-8A17CF83AF6D}" type="presOf" srcId="{807C16D2-BE07-CB4B-A373-C7C8E34A0FF3}" destId="{5E7A6952-151D-D94C-8703-74E4ED6974CD}" srcOrd="0" destOrd="0" presId="urn:microsoft.com/office/officeart/2005/8/layout/hierarchy1"/>
    <dgm:cxn modelId="{30DC22CE-1676-C047-B25A-3726EA2AE76B}" type="presOf" srcId="{F714BFB8-3729-1748-AEA5-DDCC47A90B1D}" destId="{B08D2AD2-91C4-C041-81E5-64017A11F013}" srcOrd="0" destOrd="0" presId="urn:microsoft.com/office/officeart/2005/8/layout/hierarchy1"/>
    <dgm:cxn modelId="{94336182-477B-FF48-ABB3-4F5B16276DE4}" type="presOf" srcId="{F11D412A-CAE9-F441-91CF-32F404C4B0A3}" destId="{A21841B5-FAAE-7F45-9ACD-EEEF946BDCF1}" srcOrd="0" destOrd="0" presId="urn:microsoft.com/office/officeart/2005/8/layout/hierarchy1"/>
    <dgm:cxn modelId="{2BFF1BBD-1D4F-594B-8C88-30ACDFC57F71}" type="presOf" srcId="{C498FFB7-3FC4-C246-A155-633493695522}" destId="{68B0E67A-2E05-2047-BE90-620EFDFEDE47}" srcOrd="0" destOrd="0" presId="urn:microsoft.com/office/officeart/2005/8/layout/hierarchy1"/>
    <dgm:cxn modelId="{9FBB9B7D-8335-564E-A252-28E55B21C589}" type="presParOf" srcId="{EB1CAB18-AEB5-A346-9EC0-20D08B97F5CB}" destId="{78563D5E-7CC4-B94D-A0FB-40BAD1A672FA}" srcOrd="0" destOrd="0" presId="urn:microsoft.com/office/officeart/2005/8/layout/hierarchy1"/>
    <dgm:cxn modelId="{0EE2D96F-66DF-9641-A738-C0F8FFBF6473}" type="presParOf" srcId="{78563D5E-7CC4-B94D-A0FB-40BAD1A672FA}" destId="{A4131EC8-6311-5B4B-886E-9D0E44B82910}" srcOrd="0" destOrd="0" presId="urn:microsoft.com/office/officeart/2005/8/layout/hierarchy1"/>
    <dgm:cxn modelId="{1B875DAF-B72E-FD40-9B1E-A0F43F4658CE}" type="presParOf" srcId="{A4131EC8-6311-5B4B-886E-9D0E44B82910}" destId="{7BAF35DF-8C14-1D45-8E19-C2146B5F5D4A}" srcOrd="0" destOrd="0" presId="urn:microsoft.com/office/officeart/2005/8/layout/hierarchy1"/>
    <dgm:cxn modelId="{C39AD6CC-EB83-834D-9A71-F31A66A8BE7A}" type="presParOf" srcId="{A4131EC8-6311-5B4B-886E-9D0E44B82910}" destId="{3496CCA7-8031-234C-A568-FB8AA977482E}" srcOrd="1" destOrd="0" presId="urn:microsoft.com/office/officeart/2005/8/layout/hierarchy1"/>
    <dgm:cxn modelId="{B2315341-5618-6E45-A4B7-528B91D3EA94}" type="presParOf" srcId="{78563D5E-7CC4-B94D-A0FB-40BAD1A672FA}" destId="{23B442FB-D9BA-5343-9603-94674408A24B}" srcOrd="1" destOrd="0" presId="urn:microsoft.com/office/officeart/2005/8/layout/hierarchy1"/>
    <dgm:cxn modelId="{2D773E53-1523-3744-9712-94DABBDA2307}" type="presParOf" srcId="{23B442FB-D9BA-5343-9603-94674408A24B}" destId="{4F663DBC-33BC-204F-8E85-C1046BC116AC}" srcOrd="0" destOrd="0" presId="urn:microsoft.com/office/officeart/2005/8/layout/hierarchy1"/>
    <dgm:cxn modelId="{EB84F659-C7C0-6C40-91EC-3144C1CBFCE2}" type="presParOf" srcId="{23B442FB-D9BA-5343-9603-94674408A24B}" destId="{2DFF0971-B14A-254B-BF70-87241587585B}" srcOrd="1" destOrd="0" presId="urn:microsoft.com/office/officeart/2005/8/layout/hierarchy1"/>
    <dgm:cxn modelId="{9C406F7F-A8F4-3748-AB3E-D66FEE1043B2}" type="presParOf" srcId="{2DFF0971-B14A-254B-BF70-87241587585B}" destId="{10634BB8-CF8F-5B4F-BE48-F351BF84249F}" srcOrd="0" destOrd="0" presId="urn:microsoft.com/office/officeart/2005/8/layout/hierarchy1"/>
    <dgm:cxn modelId="{FD8A1087-53B0-4D48-AAAC-FCC5E9F5F42C}" type="presParOf" srcId="{10634BB8-CF8F-5B4F-BE48-F351BF84249F}" destId="{89A3CA29-DA25-A544-9A5F-1C78FE730549}" srcOrd="0" destOrd="0" presId="urn:microsoft.com/office/officeart/2005/8/layout/hierarchy1"/>
    <dgm:cxn modelId="{6E375ED5-7838-5646-AE35-582E0D912908}" type="presParOf" srcId="{10634BB8-CF8F-5B4F-BE48-F351BF84249F}" destId="{9E1EF29D-7F72-DC4E-909D-DFF8B8367B03}" srcOrd="1" destOrd="0" presId="urn:microsoft.com/office/officeart/2005/8/layout/hierarchy1"/>
    <dgm:cxn modelId="{DEF39430-B337-B941-AFBE-AB240B7C70BE}" type="presParOf" srcId="{2DFF0971-B14A-254B-BF70-87241587585B}" destId="{BD5B5F28-467F-9B40-9B4F-999910A763FB}" srcOrd="1" destOrd="0" presId="urn:microsoft.com/office/officeart/2005/8/layout/hierarchy1"/>
    <dgm:cxn modelId="{A65B9B34-A7CA-5E4A-84BB-6FF6BFB1459C}" type="presParOf" srcId="{BD5B5F28-467F-9B40-9B4F-999910A763FB}" destId="{9770EB41-5822-CD45-814E-B3F89BC1EBCA}" srcOrd="0" destOrd="0" presId="urn:microsoft.com/office/officeart/2005/8/layout/hierarchy1"/>
    <dgm:cxn modelId="{3AAE1D75-D35A-304B-886F-63DE0302919C}" type="presParOf" srcId="{BD5B5F28-467F-9B40-9B4F-999910A763FB}" destId="{D200C6EC-D88A-0945-BE37-2A4848C2435A}" srcOrd="1" destOrd="0" presId="urn:microsoft.com/office/officeart/2005/8/layout/hierarchy1"/>
    <dgm:cxn modelId="{EE705DB8-065A-964A-A8E5-ABC09FE5DB3A}" type="presParOf" srcId="{D200C6EC-D88A-0945-BE37-2A4848C2435A}" destId="{1DCF87BD-C42C-AB40-BB00-D1C1386D5712}" srcOrd="0" destOrd="0" presId="urn:microsoft.com/office/officeart/2005/8/layout/hierarchy1"/>
    <dgm:cxn modelId="{16224DF3-2E01-CE48-A7BD-54237875ADE4}" type="presParOf" srcId="{1DCF87BD-C42C-AB40-BB00-D1C1386D5712}" destId="{6F4B88BF-B950-EF45-82B9-A626CE4B3823}" srcOrd="0" destOrd="0" presId="urn:microsoft.com/office/officeart/2005/8/layout/hierarchy1"/>
    <dgm:cxn modelId="{B51F147B-36B8-6E4A-931A-78CC49B98D46}" type="presParOf" srcId="{1DCF87BD-C42C-AB40-BB00-D1C1386D5712}" destId="{A21841B5-FAAE-7F45-9ACD-EEEF946BDCF1}" srcOrd="1" destOrd="0" presId="urn:microsoft.com/office/officeart/2005/8/layout/hierarchy1"/>
    <dgm:cxn modelId="{5AA4D407-2896-4A44-88CC-E5469D6EAA69}" type="presParOf" srcId="{D200C6EC-D88A-0945-BE37-2A4848C2435A}" destId="{583DBF52-84BC-8044-914E-277007C4E61B}" srcOrd="1" destOrd="0" presId="urn:microsoft.com/office/officeart/2005/8/layout/hierarchy1"/>
    <dgm:cxn modelId="{04433D70-6CA6-4349-89B5-46F870CA184E}" type="presParOf" srcId="{BD5B5F28-467F-9B40-9B4F-999910A763FB}" destId="{68B0E67A-2E05-2047-BE90-620EFDFEDE47}" srcOrd="2" destOrd="0" presId="urn:microsoft.com/office/officeart/2005/8/layout/hierarchy1"/>
    <dgm:cxn modelId="{2A5DB552-5618-2A4D-8F75-22A69FDDCDDD}" type="presParOf" srcId="{BD5B5F28-467F-9B40-9B4F-999910A763FB}" destId="{71AA7D39-BE5C-1442-9114-C86A685B9789}" srcOrd="3" destOrd="0" presId="urn:microsoft.com/office/officeart/2005/8/layout/hierarchy1"/>
    <dgm:cxn modelId="{01163D9F-F063-FC40-B175-72FC5EDEDC55}" type="presParOf" srcId="{71AA7D39-BE5C-1442-9114-C86A685B9789}" destId="{21EC8742-06B4-DB44-8733-C166AD6D0688}" srcOrd="0" destOrd="0" presId="urn:microsoft.com/office/officeart/2005/8/layout/hierarchy1"/>
    <dgm:cxn modelId="{069DA642-3C74-FD4D-9D02-8DF9AD1FAC37}" type="presParOf" srcId="{21EC8742-06B4-DB44-8733-C166AD6D0688}" destId="{C3675316-7FB2-D84A-B1B4-3A36C747A1CB}" srcOrd="0" destOrd="0" presId="urn:microsoft.com/office/officeart/2005/8/layout/hierarchy1"/>
    <dgm:cxn modelId="{9426FF87-2D56-4B4B-8D1D-B364D293B7C6}" type="presParOf" srcId="{21EC8742-06B4-DB44-8733-C166AD6D0688}" destId="{E80FA88C-F571-EB40-8A36-EFB05E9BE68C}" srcOrd="1" destOrd="0" presId="urn:microsoft.com/office/officeart/2005/8/layout/hierarchy1"/>
    <dgm:cxn modelId="{78D439D6-8272-5841-AD13-3AB921445EAD}" type="presParOf" srcId="{71AA7D39-BE5C-1442-9114-C86A685B9789}" destId="{5C22E260-DBFD-9948-93EA-4CFB7FB0E134}" srcOrd="1" destOrd="0" presId="urn:microsoft.com/office/officeart/2005/8/layout/hierarchy1"/>
    <dgm:cxn modelId="{354F35FA-DFF2-394B-AADC-DFBC509DD836}" type="presParOf" srcId="{23B442FB-D9BA-5343-9603-94674408A24B}" destId="{9D828150-3EB4-0C47-A58C-695DD343CEE0}" srcOrd="2" destOrd="0" presId="urn:microsoft.com/office/officeart/2005/8/layout/hierarchy1"/>
    <dgm:cxn modelId="{20753B0F-C581-E646-A616-69DAAEBD1990}" type="presParOf" srcId="{23B442FB-D9BA-5343-9603-94674408A24B}" destId="{5EAC82AF-76B7-6549-8439-71DBF33D9B5A}" srcOrd="3" destOrd="0" presId="urn:microsoft.com/office/officeart/2005/8/layout/hierarchy1"/>
    <dgm:cxn modelId="{3F3166BB-387C-D142-9CF1-9F1CB582B215}" type="presParOf" srcId="{5EAC82AF-76B7-6549-8439-71DBF33D9B5A}" destId="{737838FB-3FAC-D945-8329-E4E3CACC9FAD}" srcOrd="0" destOrd="0" presId="urn:microsoft.com/office/officeart/2005/8/layout/hierarchy1"/>
    <dgm:cxn modelId="{10519D3F-D024-F643-9815-715481FD7A55}" type="presParOf" srcId="{737838FB-3FAC-D945-8329-E4E3CACC9FAD}" destId="{C0FEA8F6-AD11-C041-9271-ED0FAFDDD9BF}" srcOrd="0" destOrd="0" presId="urn:microsoft.com/office/officeart/2005/8/layout/hierarchy1"/>
    <dgm:cxn modelId="{BB5EC2A5-80AC-6348-98F4-918536E082D8}" type="presParOf" srcId="{737838FB-3FAC-D945-8329-E4E3CACC9FAD}" destId="{5BC6EB85-80F0-E64B-AEF9-155A220CB256}" srcOrd="1" destOrd="0" presId="urn:microsoft.com/office/officeart/2005/8/layout/hierarchy1"/>
    <dgm:cxn modelId="{6BB4E824-8947-B240-AACA-977797FDB1BD}" type="presParOf" srcId="{5EAC82AF-76B7-6549-8439-71DBF33D9B5A}" destId="{68C3444F-3FEC-124A-A891-50349193F49C}" srcOrd="1" destOrd="0" presId="urn:microsoft.com/office/officeart/2005/8/layout/hierarchy1"/>
    <dgm:cxn modelId="{9C1A0FB0-16DA-AB48-B244-3EDDFBA774D4}" type="presParOf" srcId="{68C3444F-3FEC-124A-A891-50349193F49C}" destId="{1F469DCB-22B9-C240-BF4D-1E2D5F27B0D1}" srcOrd="0" destOrd="0" presId="urn:microsoft.com/office/officeart/2005/8/layout/hierarchy1"/>
    <dgm:cxn modelId="{750F53B8-6536-794A-BB7A-9EA96BDD1929}" type="presParOf" srcId="{68C3444F-3FEC-124A-A891-50349193F49C}" destId="{7E6F6321-BCDE-AB4A-A6B6-4751D8F995E8}" srcOrd="1" destOrd="0" presId="urn:microsoft.com/office/officeart/2005/8/layout/hierarchy1"/>
    <dgm:cxn modelId="{DD0DDFC6-FC94-874A-BEF4-0B3D30A6DBCF}" type="presParOf" srcId="{7E6F6321-BCDE-AB4A-A6B6-4751D8F995E8}" destId="{0BFB0DFD-8AC8-9941-8B6F-5E9F0032D474}" srcOrd="0" destOrd="0" presId="urn:microsoft.com/office/officeart/2005/8/layout/hierarchy1"/>
    <dgm:cxn modelId="{3C905782-2EAE-6046-AB4A-50B5B7049EEE}" type="presParOf" srcId="{0BFB0DFD-8AC8-9941-8B6F-5E9F0032D474}" destId="{8E24163F-C4E0-D942-A12B-87A5C9668FE4}" srcOrd="0" destOrd="0" presId="urn:microsoft.com/office/officeart/2005/8/layout/hierarchy1"/>
    <dgm:cxn modelId="{F34F7974-9951-D74D-A9F2-4C74AA30523C}" type="presParOf" srcId="{0BFB0DFD-8AC8-9941-8B6F-5E9F0032D474}" destId="{B872DAE4-5B13-7D43-AE7F-E11CE6D2BE31}" srcOrd="1" destOrd="0" presId="urn:microsoft.com/office/officeart/2005/8/layout/hierarchy1"/>
    <dgm:cxn modelId="{AC57A6EC-4B23-6540-8A55-F300A4C8A563}" type="presParOf" srcId="{7E6F6321-BCDE-AB4A-A6B6-4751D8F995E8}" destId="{4D3D0B92-D05D-4E4A-99E8-43B916A61C69}" srcOrd="1" destOrd="0" presId="urn:microsoft.com/office/officeart/2005/8/layout/hierarchy1"/>
    <dgm:cxn modelId="{29D3B6B7-915A-1246-B502-5B5DCCDCC967}" type="presParOf" srcId="{68C3444F-3FEC-124A-A891-50349193F49C}" destId="{EE936D01-8FD4-E042-90E2-1148F07BE516}" srcOrd="2" destOrd="0" presId="urn:microsoft.com/office/officeart/2005/8/layout/hierarchy1"/>
    <dgm:cxn modelId="{4065248F-41E9-EC4E-A0FE-760F59613EC9}" type="presParOf" srcId="{68C3444F-3FEC-124A-A891-50349193F49C}" destId="{0EFEB908-D24B-DA4F-8885-35506F0FD3A3}" srcOrd="3" destOrd="0" presId="urn:microsoft.com/office/officeart/2005/8/layout/hierarchy1"/>
    <dgm:cxn modelId="{2336CCB8-8917-4D4A-A8A4-74BF038CEB37}" type="presParOf" srcId="{0EFEB908-D24B-DA4F-8885-35506F0FD3A3}" destId="{964CEA83-C01C-8B49-8E98-F89910889E31}" srcOrd="0" destOrd="0" presId="urn:microsoft.com/office/officeart/2005/8/layout/hierarchy1"/>
    <dgm:cxn modelId="{8417AE29-275D-A64B-AA4B-08B4FF41BF9C}" type="presParOf" srcId="{964CEA83-C01C-8B49-8E98-F89910889E31}" destId="{2E8A3940-A56F-2F47-A9F0-A31408E52759}" srcOrd="0" destOrd="0" presId="urn:microsoft.com/office/officeart/2005/8/layout/hierarchy1"/>
    <dgm:cxn modelId="{F93891AA-FC0C-F442-A2C9-2C3E6B34C30D}" type="presParOf" srcId="{964CEA83-C01C-8B49-8E98-F89910889E31}" destId="{24FC0172-BFD9-AF4E-A7FF-6E4D0CDBB4E9}" srcOrd="1" destOrd="0" presId="urn:microsoft.com/office/officeart/2005/8/layout/hierarchy1"/>
    <dgm:cxn modelId="{5691A5D1-505F-4040-B2B1-9162F1714E18}" type="presParOf" srcId="{0EFEB908-D24B-DA4F-8885-35506F0FD3A3}" destId="{6D0185EC-59EC-7748-A963-28E645F06C70}" srcOrd="1" destOrd="0" presId="urn:microsoft.com/office/officeart/2005/8/layout/hierarchy1"/>
    <dgm:cxn modelId="{31EE25A8-28D9-3A40-954A-D3EEC72C6F97}" type="presParOf" srcId="{6D0185EC-59EC-7748-A963-28E645F06C70}" destId="{9B35EE7C-A9A7-5B4D-B0BA-F0CBBA1D91A0}" srcOrd="0" destOrd="0" presId="urn:microsoft.com/office/officeart/2005/8/layout/hierarchy1"/>
    <dgm:cxn modelId="{E26C00C6-6353-A44D-B816-B832999D61F0}" type="presParOf" srcId="{6D0185EC-59EC-7748-A963-28E645F06C70}" destId="{C9A3476A-8B08-844B-B187-C25EF9D2463D}" srcOrd="1" destOrd="0" presId="urn:microsoft.com/office/officeart/2005/8/layout/hierarchy1"/>
    <dgm:cxn modelId="{CE382ADD-E05D-6A4C-BF17-78B9A8817B9C}" type="presParOf" srcId="{C9A3476A-8B08-844B-B187-C25EF9D2463D}" destId="{4EED314F-51C8-A14F-B8BC-C9C1ED8943EB}" srcOrd="0" destOrd="0" presId="urn:microsoft.com/office/officeart/2005/8/layout/hierarchy1"/>
    <dgm:cxn modelId="{F46C0878-A46B-BA43-8F2F-A1333EA1D1D3}" type="presParOf" srcId="{4EED314F-51C8-A14F-B8BC-C9C1ED8943EB}" destId="{B13C3CC5-EEBD-854D-9ABD-C0BB8EACC80C}" srcOrd="0" destOrd="0" presId="urn:microsoft.com/office/officeart/2005/8/layout/hierarchy1"/>
    <dgm:cxn modelId="{E3EF3EAF-5D52-CE48-AC35-0A7CDB47B7A7}" type="presParOf" srcId="{4EED314F-51C8-A14F-B8BC-C9C1ED8943EB}" destId="{B08D2AD2-91C4-C041-81E5-64017A11F013}" srcOrd="1" destOrd="0" presId="urn:microsoft.com/office/officeart/2005/8/layout/hierarchy1"/>
    <dgm:cxn modelId="{45431D5C-795C-D346-8118-CF460C2120DE}" type="presParOf" srcId="{C9A3476A-8B08-844B-B187-C25EF9D2463D}" destId="{83A7CF02-1EB8-D34D-AF14-B85530DBD34D}" srcOrd="1" destOrd="0" presId="urn:microsoft.com/office/officeart/2005/8/layout/hierarchy1"/>
    <dgm:cxn modelId="{57D79746-AC5E-4D42-AB38-F03DC8798BB0}" type="presParOf" srcId="{6D0185EC-59EC-7748-A963-28E645F06C70}" destId="{5E7A6952-151D-D94C-8703-74E4ED6974CD}" srcOrd="2" destOrd="0" presId="urn:microsoft.com/office/officeart/2005/8/layout/hierarchy1"/>
    <dgm:cxn modelId="{D487F08D-32B4-1B46-B2A2-BCA039143637}" type="presParOf" srcId="{6D0185EC-59EC-7748-A963-28E645F06C70}" destId="{3242CE7C-AFB5-1741-BC01-AA263FBCD6E7}" srcOrd="3" destOrd="0" presId="urn:microsoft.com/office/officeart/2005/8/layout/hierarchy1"/>
    <dgm:cxn modelId="{CAD9F2C3-45FD-3445-B1FA-29C65F8B5182}" type="presParOf" srcId="{3242CE7C-AFB5-1741-BC01-AA263FBCD6E7}" destId="{6600FF84-8386-2544-8034-73A4FC382925}" srcOrd="0" destOrd="0" presId="urn:microsoft.com/office/officeart/2005/8/layout/hierarchy1"/>
    <dgm:cxn modelId="{875DF300-E1EC-CA41-9031-1AD3C5DF85E8}" type="presParOf" srcId="{6600FF84-8386-2544-8034-73A4FC382925}" destId="{2F64E5EC-4548-A149-8DBC-2B8FF5691379}" srcOrd="0" destOrd="0" presId="urn:microsoft.com/office/officeart/2005/8/layout/hierarchy1"/>
    <dgm:cxn modelId="{1898E651-8297-8442-9DBA-BDD025A39177}" type="presParOf" srcId="{6600FF84-8386-2544-8034-73A4FC382925}" destId="{6A67CE2A-63E3-DD4C-A66B-83D72C2F21E2}" srcOrd="1" destOrd="0" presId="urn:microsoft.com/office/officeart/2005/8/layout/hierarchy1"/>
    <dgm:cxn modelId="{EF5334C9-ACC6-FA40-9F32-CB32ED33A321}" type="presParOf" srcId="{3242CE7C-AFB5-1741-BC01-AA263FBCD6E7}" destId="{D57A3CF8-85B9-CE4A-BFC2-82369DA170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277BB8-B39D-4CFB-AF35-7BE5CB7B565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7BD21E-5D26-476E-9F49-DC31F64CEBDA}">
      <dgm:prSet phldrT="[Text]" custT="1"/>
      <dgm:spPr/>
      <dgm:t>
        <a:bodyPr/>
        <a:lstStyle/>
        <a:p>
          <a:r>
            <a:rPr lang="en-US" sz="2400" dirty="0"/>
            <a:t>Early Exit</a:t>
          </a:r>
        </a:p>
      </dgm:t>
    </dgm:pt>
    <dgm:pt modelId="{F63963BB-E3E8-45FF-8C26-CA34DCA91B12}" type="parTrans" cxnId="{A2AF69DD-2289-4F0E-B602-7CC39E408D81}">
      <dgm:prSet/>
      <dgm:spPr/>
      <dgm:t>
        <a:bodyPr/>
        <a:lstStyle/>
        <a:p>
          <a:endParaRPr lang="en-US"/>
        </a:p>
      </dgm:t>
    </dgm:pt>
    <dgm:pt modelId="{79FF6743-89CE-4615-9637-6DB291F268F4}" type="sibTrans" cxnId="{A2AF69DD-2289-4F0E-B602-7CC39E408D81}">
      <dgm:prSet/>
      <dgm:spPr/>
      <dgm:t>
        <a:bodyPr/>
        <a:lstStyle/>
        <a:p>
          <a:endParaRPr lang="en-US"/>
        </a:p>
      </dgm:t>
    </dgm:pt>
    <dgm:pt modelId="{F2571CB8-914D-4737-B3B9-BF73D152A136}">
      <dgm:prSet phldrT="[Text]" custT="1"/>
      <dgm:spPr/>
      <dgm:t>
        <a:bodyPr/>
        <a:lstStyle/>
        <a:p>
          <a:r>
            <a:rPr lang="en-US" sz="2400" dirty="0"/>
            <a:t>Late Exit</a:t>
          </a:r>
        </a:p>
      </dgm:t>
    </dgm:pt>
    <dgm:pt modelId="{A0F468E1-5E4D-48C3-9230-065CEA97DA26}" type="parTrans" cxnId="{4ED73E30-974B-491C-AA72-0E4456CA10D5}">
      <dgm:prSet/>
      <dgm:spPr/>
      <dgm:t>
        <a:bodyPr/>
        <a:lstStyle/>
        <a:p>
          <a:endParaRPr lang="en-US"/>
        </a:p>
      </dgm:t>
    </dgm:pt>
    <dgm:pt modelId="{1CE7AF7E-C873-40E0-B7B0-E575BDC155FC}" type="sibTrans" cxnId="{4ED73E30-974B-491C-AA72-0E4456CA10D5}">
      <dgm:prSet/>
      <dgm:spPr/>
      <dgm:t>
        <a:bodyPr/>
        <a:lstStyle/>
        <a:p>
          <a:endParaRPr lang="en-US"/>
        </a:p>
      </dgm:t>
    </dgm:pt>
    <dgm:pt modelId="{3BEF2BEB-EF93-4B5E-AEED-CF15059308C3}">
      <dgm:prSet phldrT="[Text]" custT="1"/>
      <dgm:spPr/>
      <dgm:t>
        <a:bodyPr/>
        <a:lstStyle/>
        <a:p>
          <a:r>
            <a:rPr lang="en-US" sz="2400" dirty="0"/>
            <a:t>One-Way DL</a:t>
          </a:r>
        </a:p>
      </dgm:t>
    </dgm:pt>
    <dgm:pt modelId="{6AEC66BC-35B7-4675-8934-53C3EDECD744}" type="parTrans" cxnId="{99F5703A-BA3A-40EF-933B-A504A75C4FC1}">
      <dgm:prSet/>
      <dgm:spPr/>
      <dgm:t>
        <a:bodyPr/>
        <a:lstStyle/>
        <a:p>
          <a:endParaRPr lang="en-US"/>
        </a:p>
      </dgm:t>
    </dgm:pt>
    <dgm:pt modelId="{D776AB4A-7DBF-4B9A-B811-911224A27507}" type="sibTrans" cxnId="{99F5703A-BA3A-40EF-933B-A504A75C4FC1}">
      <dgm:prSet/>
      <dgm:spPr/>
      <dgm:t>
        <a:bodyPr/>
        <a:lstStyle/>
        <a:p>
          <a:endParaRPr lang="en-US"/>
        </a:p>
      </dgm:t>
    </dgm:pt>
    <dgm:pt modelId="{8E0A847E-26AE-450E-859F-95B11C8FB40A}">
      <dgm:prSet phldrT="[Text]" custT="1"/>
      <dgm:spPr/>
      <dgm:t>
        <a:bodyPr/>
        <a:lstStyle/>
        <a:p>
          <a:r>
            <a:rPr lang="en-US" sz="2400" dirty="0"/>
            <a:t>Two-Way DL</a:t>
          </a:r>
        </a:p>
      </dgm:t>
    </dgm:pt>
    <dgm:pt modelId="{D4ADA567-504B-433A-AF98-9A7D0A67F276}" type="parTrans" cxnId="{B0F5C162-F32D-4B18-BDB9-4822C17C3AA3}">
      <dgm:prSet/>
      <dgm:spPr/>
      <dgm:t>
        <a:bodyPr/>
        <a:lstStyle/>
        <a:p>
          <a:endParaRPr lang="en-US"/>
        </a:p>
      </dgm:t>
    </dgm:pt>
    <dgm:pt modelId="{AE041055-AC7B-422B-99EA-B718809AD308}" type="sibTrans" cxnId="{B0F5C162-F32D-4B18-BDB9-4822C17C3AA3}">
      <dgm:prSet/>
      <dgm:spPr/>
      <dgm:t>
        <a:bodyPr/>
        <a:lstStyle/>
        <a:p>
          <a:endParaRPr lang="en-US"/>
        </a:p>
      </dgm:t>
    </dgm:pt>
    <dgm:pt modelId="{75556837-76F8-8046-ABF9-6B8ECA578A42}" type="pres">
      <dgm:prSet presAssocID="{66277BB8-B39D-4CFB-AF35-7BE5CB7B565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32BFD9-6760-0147-ACFD-79560CD7D4F4}" type="pres">
      <dgm:prSet presAssocID="{66277BB8-B39D-4CFB-AF35-7BE5CB7B5655}" presName="diamond" presStyleLbl="bgShp" presStyleIdx="0" presStyleCnt="1"/>
      <dgm:spPr/>
    </dgm:pt>
    <dgm:pt modelId="{10F40DE4-461D-704B-A077-8DFE70FA292E}" type="pres">
      <dgm:prSet presAssocID="{66277BB8-B39D-4CFB-AF35-7BE5CB7B565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5474B-3AC3-4D4E-A432-78B59F97683C}" type="pres">
      <dgm:prSet presAssocID="{66277BB8-B39D-4CFB-AF35-7BE5CB7B565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44E4-7DF3-5940-A16D-450D75824260}" type="pres">
      <dgm:prSet presAssocID="{66277BB8-B39D-4CFB-AF35-7BE5CB7B565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87DB2-979C-A346-811D-8DE28BCBFAB7}" type="pres">
      <dgm:prSet presAssocID="{66277BB8-B39D-4CFB-AF35-7BE5CB7B565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4288D-3554-6D4F-B23C-51588191BA60}" type="presOf" srcId="{66277BB8-B39D-4CFB-AF35-7BE5CB7B5655}" destId="{75556837-76F8-8046-ABF9-6B8ECA578A42}" srcOrd="0" destOrd="0" presId="urn:microsoft.com/office/officeart/2005/8/layout/matrix3"/>
    <dgm:cxn modelId="{A2AF69DD-2289-4F0E-B602-7CC39E408D81}" srcId="{66277BB8-B39D-4CFB-AF35-7BE5CB7B5655}" destId="{697BD21E-5D26-476E-9F49-DC31F64CEBDA}" srcOrd="0" destOrd="0" parTransId="{F63963BB-E3E8-45FF-8C26-CA34DCA91B12}" sibTransId="{79FF6743-89CE-4615-9637-6DB291F268F4}"/>
    <dgm:cxn modelId="{4ED73E30-974B-491C-AA72-0E4456CA10D5}" srcId="{66277BB8-B39D-4CFB-AF35-7BE5CB7B5655}" destId="{F2571CB8-914D-4737-B3B9-BF73D152A136}" srcOrd="1" destOrd="0" parTransId="{A0F468E1-5E4D-48C3-9230-065CEA97DA26}" sibTransId="{1CE7AF7E-C873-40E0-B7B0-E575BDC155FC}"/>
    <dgm:cxn modelId="{99F5703A-BA3A-40EF-933B-A504A75C4FC1}" srcId="{66277BB8-B39D-4CFB-AF35-7BE5CB7B5655}" destId="{3BEF2BEB-EF93-4B5E-AEED-CF15059308C3}" srcOrd="2" destOrd="0" parTransId="{6AEC66BC-35B7-4675-8934-53C3EDECD744}" sibTransId="{D776AB4A-7DBF-4B9A-B811-911224A27507}"/>
    <dgm:cxn modelId="{1FF4E784-1CC4-7043-A26A-A001B92B5123}" type="presOf" srcId="{F2571CB8-914D-4737-B3B9-BF73D152A136}" destId="{9B05474B-3AC3-4D4E-A432-78B59F97683C}" srcOrd="0" destOrd="0" presId="urn:microsoft.com/office/officeart/2005/8/layout/matrix3"/>
    <dgm:cxn modelId="{80062C69-83D9-E745-AA68-682B05DA4255}" type="presOf" srcId="{8E0A847E-26AE-450E-859F-95B11C8FB40A}" destId="{83A87DB2-979C-A346-811D-8DE28BCBFAB7}" srcOrd="0" destOrd="0" presId="urn:microsoft.com/office/officeart/2005/8/layout/matrix3"/>
    <dgm:cxn modelId="{B0F5C162-F32D-4B18-BDB9-4822C17C3AA3}" srcId="{66277BB8-B39D-4CFB-AF35-7BE5CB7B5655}" destId="{8E0A847E-26AE-450E-859F-95B11C8FB40A}" srcOrd="3" destOrd="0" parTransId="{D4ADA567-504B-433A-AF98-9A7D0A67F276}" sibTransId="{AE041055-AC7B-422B-99EA-B718809AD308}"/>
    <dgm:cxn modelId="{610912EC-800C-AA4B-82FC-98296BD68C5C}" type="presOf" srcId="{697BD21E-5D26-476E-9F49-DC31F64CEBDA}" destId="{10F40DE4-461D-704B-A077-8DFE70FA292E}" srcOrd="0" destOrd="0" presId="urn:microsoft.com/office/officeart/2005/8/layout/matrix3"/>
    <dgm:cxn modelId="{1FFA8677-E00A-8741-AF7B-18D00DC55122}" type="presOf" srcId="{3BEF2BEB-EF93-4B5E-AEED-CF15059308C3}" destId="{0E1544E4-7DF3-5940-A16D-450D75824260}" srcOrd="0" destOrd="0" presId="urn:microsoft.com/office/officeart/2005/8/layout/matrix3"/>
    <dgm:cxn modelId="{1249F7FC-AC3C-C74B-85AA-D027138D22B7}" type="presParOf" srcId="{75556837-76F8-8046-ABF9-6B8ECA578A42}" destId="{B632BFD9-6760-0147-ACFD-79560CD7D4F4}" srcOrd="0" destOrd="0" presId="urn:microsoft.com/office/officeart/2005/8/layout/matrix3"/>
    <dgm:cxn modelId="{48C68845-5C0C-6846-AFA5-CA2BB0D9D2BE}" type="presParOf" srcId="{75556837-76F8-8046-ABF9-6B8ECA578A42}" destId="{10F40DE4-461D-704B-A077-8DFE70FA292E}" srcOrd="1" destOrd="0" presId="urn:microsoft.com/office/officeart/2005/8/layout/matrix3"/>
    <dgm:cxn modelId="{39003274-8E52-9140-835B-5E6A7EAB3B52}" type="presParOf" srcId="{75556837-76F8-8046-ABF9-6B8ECA578A42}" destId="{9B05474B-3AC3-4D4E-A432-78B59F97683C}" srcOrd="2" destOrd="0" presId="urn:microsoft.com/office/officeart/2005/8/layout/matrix3"/>
    <dgm:cxn modelId="{A716E714-78AB-3143-9660-EF73ADDF13D6}" type="presParOf" srcId="{75556837-76F8-8046-ABF9-6B8ECA578A42}" destId="{0E1544E4-7DF3-5940-A16D-450D75824260}" srcOrd="3" destOrd="0" presId="urn:microsoft.com/office/officeart/2005/8/layout/matrix3"/>
    <dgm:cxn modelId="{19DE6486-7F59-7943-AE59-EAA6F1E805FD}" type="presParOf" srcId="{75556837-76F8-8046-ABF9-6B8ECA578A42}" destId="{83A87DB2-979C-A346-811D-8DE28BCBFAB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DE72D6-6904-7741-BFBE-DB7E92E45D32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BFAC05-D16C-B047-BA10-4E752190D938}">
      <dgm:prSet phldrT="[Text]" custT="1"/>
      <dgm:spPr/>
      <dgm:t>
        <a:bodyPr/>
        <a:lstStyle/>
        <a:p>
          <a:pPr algn="ctr"/>
          <a:r>
            <a:rPr lang="en-US" sz="2400" b="1" dirty="0" smtClean="0"/>
            <a:t>ESL </a:t>
          </a:r>
        </a:p>
        <a:p>
          <a:pPr algn="ctr"/>
          <a:r>
            <a:rPr lang="en-US" sz="2400" b="1" dirty="0" smtClean="0"/>
            <a:t>Content Based</a:t>
          </a:r>
          <a:endParaRPr lang="en-US" sz="2400" b="1" dirty="0"/>
        </a:p>
      </dgm:t>
    </dgm:pt>
    <dgm:pt modelId="{C9FE54F0-9FDD-2645-98A9-57AE8CD807DC}" type="parTrans" cxnId="{2F5B1360-1F4C-0C41-9241-C9E55FA64EBC}">
      <dgm:prSet/>
      <dgm:spPr/>
      <dgm:t>
        <a:bodyPr/>
        <a:lstStyle/>
        <a:p>
          <a:endParaRPr lang="en-US"/>
        </a:p>
      </dgm:t>
    </dgm:pt>
    <dgm:pt modelId="{B9A12F28-1E3C-3242-AC62-274B3E7FD38C}" type="sibTrans" cxnId="{2F5B1360-1F4C-0C41-9241-C9E55FA64EBC}">
      <dgm:prSet/>
      <dgm:spPr/>
      <dgm:t>
        <a:bodyPr/>
        <a:lstStyle/>
        <a:p>
          <a:endParaRPr lang="en-US"/>
        </a:p>
      </dgm:t>
    </dgm:pt>
    <dgm:pt modelId="{9DA8EF4D-F793-8049-ACAD-234DE4CA0BF2}">
      <dgm:prSet phldrT="[Text]" custT="1"/>
      <dgm:spPr/>
      <dgm:t>
        <a:bodyPr/>
        <a:lstStyle/>
        <a:p>
          <a:pPr algn="ctr"/>
          <a:r>
            <a:rPr lang="en-US" sz="2400" b="1" dirty="0" smtClean="0"/>
            <a:t>ESL </a:t>
          </a:r>
        </a:p>
        <a:p>
          <a:pPr algn="ctr"/>
          <a:r>
            <a:rPr lang="en-US" sz="2400" b="1" dirty="0" smtClean="0"/>
            <a:t>Pull-Out</a:t>
          </a:r>
          <a:endParaRPr lang="en-US" sz="2400" b="1" dirty="0"/>
        </a:p>
      </dgm:t>
    </dgm:pt>
    <dgm:pt modelId="{28DED311-DA04-AE41-B217-9A42E265BED4}" type="parTrans" cxnId="{8F902E26-8F43-A44C-A055-4DF2C1D7419C}">
      <dgm:prSet/>
      <dgm:spPr/>
      <dgm:t>
        <a:bodyPr/>
        <a:lstStyle/>
        <a:p>
          <a:endParaRPr lang="en-US"/>
        </a:p>
      </dgm:t>
    </dgm:pt>
    <dgm:pt modelId="{A7599C69-48D6-1A41-A28F-64DE5E9D6610}" type="sibTrans" cxnId="{8F902E26-8F43-A44C-A055-4DF2C1D7419C}">
      <dgm:prSet/>
      <dgm:spPr/>
      <dgm:t>
        <a:bodyPr/>
        <a:lstStyle/>
        <a:p>
          <a:endParaRPr lang="en-US"/>
        </a:p>
      </dgm:t>
    </dgm:pt>
    <dgm:pt modelId="{E1B11176-7576-AA4E-A9AA-B29385911A32}" type="pres">
      <dgm:prSet presAssocID="{C1DE72D6-6904-7741-BFBE-DB7E92E45D3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13AD69-0EF4-074D-85BD-6A23BE8061CC}" type="pres">
      <dgm:prSet presAssocID="{C1DE72D6-6904-7741-BFBE-DB7E92E45D3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52D44-90AE-FD43-AF97-3CBA3F4131FF}" type="pres">
      <dgm:prSet presAssocID="{C1DE72D6-6904-7741-BFBE-DB7E92E45D32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8DA9B7F6-3B69-AB4F-B3AD-D7A12F4465B2}" type="pres">
      <dgm:prSet presAssocID="{C1DE72D6-6904-7741-BFBE-DB7E92E45D3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D9C11-EE24-264E-AB7B-F2F7CF7B7214}" type="pres">
      <dgm:prSet presAssocID="{C1DE72D6-6904-7741-BFBE-DB7E92E45D32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1F2B98-2207-3D47-ADCA-BD180C58C58B}" type="pres">
      <dgm:prSet presAssocID="{C1DE72D6-6904-7741-BFBE-DB7E92E45D32}" presName="TopArrow" presStyleLbl="node1" presStyleIdx="0" presStyleCnt="2"/>
      <dgm:spPr/>
    </dgm:pt>
    <dgm:pt modelId="{968034BE-3DE0-DD4C-98D7-9CAE0DDEDC09}" type="pres">
      <dgm:prSet presAssocID="{C1DE72D6-6904-7741-BFBE-DB7E92E45D32}" presName="BottomArrow" presStyleLbl="node1" presStyleIdx="1" presStyleCnt="2"/>
      <dgm:spPr/>
    </dgm:pt>
  </dgm:ptLst>
  <dgm:cxnLst>
    <dgm:cxn modelId="{8F902E26-8F43-A44C-A055-4DF2C1D7419C}" srcId="{C1DE72D6-6904-7741-BFBE-DB7E92E45D32}" destId="{9DA8EF4D-F793-8049-ACAD-234DE4CA0BF2}" srcOrd="1" destOrd="0" parTransId="{28DED311-DA04-AE41-B217-9A42E265BED4}" sibTransId="{A7599C69-48D6-1A41-A28F-64DE5E9D6610}"/>
    <dgm:cxn modelId="{8E8040B1-9452-E749-8F72-4E91BB117685}" type="presOf" srcId="{9DA8EF4D-F793-8049-ACAD-234DE4CA0BF2}" destId="{8DA9B7F6-3B69-AB4F-B3AD-D7A12F4465B2}" srcOrd="0" destOrd="0" presId="urn:microsoft.com/office/officeart/2009/layout/ReverseList"/>
    <dgm:cxn modelId="{C43739A5-840F-644E-8260-4E8E0ED77BD6}" type="presOf" srcId="{4CBFAC05-D16C-B047-BA10-4E752190D938}" destId="{9D752D44-90AE-FD43-AF97-3CBA3F4131FF}" srcOrd="1" destOrd="0" presId="urn:microsoft.com/office/officeart/2009/layout/ReverseList"/>
    <dgm:cxn modelId="{38435179-19E7-BE42-9AEB-3B0160CA6C07}" type="presOf" srcId="{4CBFAC05-D16C-B047-BA10-4E752190D938}" destId="{0413AD69-0EF4-074D-85BD-6A23BE8061CC}" srcOrd="0" destOrd="0" presId="urn:microsoft.com/office/officeart/2009/layout/ReverseList"/>
    <dgm:cxn modelId="{4905BD16-90AB-934A-963B-A7304E99A211}" type="presOf" srcId="{C1DE72D6-6904-7741-BFBE-DB7E92E45D32}" destId="{E1B11176-7576-AA4E-A9AA-B29385911A32}" srcOrd="0" destOrd="0" presId="urn:microsoft.com/office/officeart/2009/layout/ReverseList"/>
    <dgm:cxn modelId="{08E31494-9140-054C-8641-F6FFBDE93F92}" type="presOf" srcId="{9DA8EF4D-F793-8049-ACAD-234DE4CA0BF2}" destId="{2D9D9C11-EE24-264E-AB7B-F2F7CF7B7214}" srcOrd="1" destOrd="0" presId="urn:microsoft.com/office/officeart/2009/layout/ReverseList"/>
    <dgm:cxn modelId="{2F5B1360-1F4C-0C41-9241-C9E55FA64EBC}" srcId="{C1DE72D6-6904-7741-BFBE-DB7E92E45D32}" destId="{4CBFAC05-D16C-B047-BA10-4E752190D938}" srcOrd="0" destOrd="0" parTransId="{C9FE54F0-9FDD-2645-98A9-57AE8CD807DC}" sibTransId="{B9A12F28-1E3C-3242-AC62-274B3E7FD38C}"/>
    <dgm:cxn modelId="{A049E07E-B44A-1540-BD5C-A439DC416A2A}" type="presParOf" srcId="{E1B11176-7576-AA4E-A9AA-B29385911A32}" destId="{0413AD69-0EF4-074D-85BD-6A23BE8061CC}" srcOrd="0" destOrd="0" presId="urn:microsoft.com/office/officeart/2009/layout/ReverseList"/>
    <dgm:cxn modelId="{761B4CBD-1AD7-9446-A04F-DA3FBD211E60}" type="presParOf" srcId="{E1B11176-7576-AA4E-A9AA-B29385911A32}" destId="{9D752D44-90AE-FD43-AF97-3CBA3F4131FF}" srcOrd="1" destOrd="0" presId="urn:microsoft.com/office/officeart/2009/layout/ReverseList"/>
    <dgm:cxn modelId="{92EC4DD5-89AC-864D-A0D6-CB86C1D42C41}" type="presParOf" srcId="{E1B11176-7576-AA4E-A9AA-B29385911A32}" destId="{8DA9B7F6-3B69-AB4F-B3AD-D7A12F4465B2}" srcOrd="2" destOrd="0" presId="urn:microsoft.com/office/officeart/2009/layout/ReverseList"/>
    <dgm:cxn modelId="{AB4B6DB3-A2EB-D947-9397-4D7E166427C7}" type="presParOf" srcId="{E1B11176-7576-AA4E-A9AA-B29385911A32}" destId="{2D9D9C11-EE24-264E-AB7B-F2F7CF7B7214}" srcOrd="3" destOrd="0" presId="urn:microsoft.com/office/officeart/2009/layout/ReverseList"/>
    <dgm:cxn modelId="{CA49DF32-2F3E-A946-8CAA-6BBBF10EB8BD}" type="presParOf" srcId="{E1B11176-7576-AA4E-A9AA-B29385911A32}" destId="{E41F2B98-2207-3D47-ADCA-BD180C58C58B}" srcOrd="4" destOrd="0" presId="urn:microsoft.com/office/officeart/2009/layout/ReverseList"/>
    <dgm:cxn modelId="{E142AD50-85ED-7D45-BF80-3CBD8717B4A1}" type="presParOf" srcId="{E1B11176-7576-AA4E-A9AA-B29385911A32}" destId="{968034BE-3DE0-DD4C-98D7-9CAE0DDEDC0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E369A-FEBD-4B4B-A228-E568284A1DDE}">
      <dsp:nvSpPr>
        <dsp:cNvPr id="0" name=""/>
        <dsp:cNvSpPr/>
      </dsp:nvSpPr>
      <dsp:spPr>
        <a:xfrm>
          <a:off x="5597855" y="1112939"/>
          <a:ext cx="1675314" cy="1675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C19D6-C88B-41BB-B0FE-A7B53F60E96A}">
      <dsp:nvSpPr>
        <dsp:cNvPr id="0" name=""/>
        <dsp:cNvSpPr/>
      </dsp:nvSpPr>
      <dsp:spPr>
        <a:xfrm>
          <a:off x="5653890" y="1168795"/>
          <a:ext cx="1563962" cy="1563687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ECONOMIC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PRECIPICE</a:t>
          </a:r>
        </a:p>
      </dsp:txBody>
      <dsp:txXfrm>
        <a:off x="5877313" y="1392221"/>
        <a:ext cx="1117115" cy="1116835"/>
      </dsp:txXfrm>
    </dsp:sp>
    <dsp:sp modelId="{D40AC773-F5CC-4F25-A4EE-09FB6DD9C476}">
      <dsp:nvSpPr>
        <dsp:cNvPr id="0" name=""/>
        <dsp:cNvSpPr/>
      </dsp:nvSpPr>
      <dsp:spPr>
        <a:xfrm rot="2700000">
          <a:off x="3859307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031C7-0783-46A3-9061-988D70412CDB}">
      <dsp:nvSpPr>
        <dsp:cNvPr id="0" name=""/>
        <dsp:cNvSpPr/>
      </dsp:nvSpPr>
      <dsp:spPr>
        <a:xfrm>
          <a:off x="392254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Workforce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 vs NH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3:1</a:t>
          </a:r>
        </a:p>
      </dsp:txBody>
      <dsp:txXfrm>
        <a:off x="4145963" y="1392221"/>
        <a:ext cx="1117115" cy="1116835"/>
      </dsp:txXfrm>
    </dsp:sp>
    <dsp:sp modelId="{6D200323-18A8-42F4-8BCD-8145A6CF742A}">
      <dsp:nvSpPr>
        <dsp:cNvPr id="0" name=""/>
        <dsp:cNvSpPr/>
      </dsp:nvSpPr>
      <dsp:spPr>
        <a:xfrm rot="2700000">
          <a:off x="213514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DE995-9A98-4718-8CAF-E4BE2F0D6509}">
      <dsp:nvSpPr>
        <dsp:cNvPr id="0" name=""/>
        <dsp:cNvSpPr/>
      </dsp:nvSpPr>
      <dsp:spPr>
        <a:xfrm>
          <a:off x="219119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Population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NHW 2%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HW 70%</a:t>
          </a:r>
        </a:p>
      </dsp:txBody>
      <dsp:txXfrm>
        <a:off x="2414614" y="1392221"/>
        <a:ext cx="1117115" cy="1116835"/>
      </dsp:txXfrm>
    </dsp:sp>
    <dsp:sp modelId="{1EAFD6EE-978C-4BAF-BE99-15317C82D541}">
      <dsp:nvSpPr>
        <dsp:cNvPr id="0" name=""/>
        <dsp:cNvSpPr/>
      </dsp:nvSpPr>
      <dsp:spPr>
        <a:xfrm rot="2700000">
          <a:off x="40379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D0160-493F-4C4B-B457-98D038377B64}">
      <dsp:nvSpPr>
        <dsp:cNvPr id="0" name=""/>
        <dsp:cNvSpPr/>
      </dsp:nvSpPr>
      <dsp:spPr>
        <a:xfrm>
          <a:off x="459841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Average 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NHW 42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HW 28</a:t>
          </a:r>
        </a:p>
      </dsp:txBody>
      <dsp:txXfrm>
        <a:off x="683264" y="1392221"/>
        <a:ext cx="1117115" cy="1116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A7E97-7902-4C5A-B2C3-6960D2428BEA}">
      <dsp:nvSpPr>
        <dsp:cNvPr id="0" name=""/>
        <dsp:cNvSpPr/>
      </dsp:nvSpPr>
      <dsp:spPr>
        <a:xfrm>
          <a:off x="6933510" y="1325284"/>
          <a:ext cx="1580953" cy="1581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D83B1-A23E-496D-B9F5-B17E98489B3C}">
      <dsp:nvSpPr>
        <dsp:cNvPr id="0" name=""/>
        <dsp:cNvSpPr/>
      </dsp:nvSpPr>
      <dsp:spPr>
        <a:xfrm>
          <a:off x="6985676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7196862" y="1588865"/>
        <a:ext cx="1054249" cy="1054048"/>
      </dsp:txXfrm>
    </dsp:sp>
    <dsp:sp modelId="{B2D79639-3068-4E53-BE39-06A1A5535694}">
      <dsp:nvSpPr>
        <dsp:cNvPr id="0" name=""/>
        <dsp:cNvSpPr/>
      </dsp:nvSpPr>
      <dsp:spPr>
        <a:xfrm rot="2700000">
          <a:off x="5298800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04655-0A81-4DEB-9018-FD65D276BF90}">
      <dsp:nvSpPr>
        <dsp:cNvPr id="0" name=""/>
        <dsp:cNvSpPr/>
      </dsp:nvSpPr>
      <dsp:spPr>
        <a:xfrm>
          <a:off x="535255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Workforce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 vs NH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3:1</a:t>
          </a:r>
        </a:p>
      </dsp:txBody>
      <dsp:txXfrm>
        <a:off x="5562902" y="1588865"/>
        <a:ext cx="1054249" cy="1054048"/>
      </dsp:txXfrm>
    </dsp:sp>
    <dsp:sp modelId="{763D3ED4-645D-429A-A54D-B07245AA0FE7}">
      <dsp:nvSpPr>
        <dsp:cNvPr id="0" name=""/>
        <dsp:cNvSpPr/>
      </dsp:nvSpPr>
      <dsp:spPr>
        <a:xfrm rot="2700000">
          <a:off x="366568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62380-C1BC-4EBD-B810-3BB12BB8D637}">
      <dsp:nvSpPr>
        <dsp:cNvPr id="0" name=""/>
        <dsp:cNvSpPr/>
      </dsp:nvSpPr>
      <dsp:spPr>
        <a:xfrm>
          <a:off x="3718597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928942" y="1588865"/>
        <a:ext cx="1054249" cy="1054048"/>
      </dsp:txXfrm>
    </dsp:sp>
    <dsp:sp modelId="{1A166812-C5F7-4F8F-815D-9DD7C3A71549}">
      <dsp:nvSpPr>
        <dsp:cNvPr id="0" name=""/>
        <dsp:cNvSpPr/>
      </dsp:nvSpPr>
      <dsp:spPr>
        <a:xfrm rot="2700000">
          <a:off x="203172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E0771-DC74-4DF4-BF5C-439221E68A23}">
      <dsp:nvSpPr>
        <dsp:cNvPr id="0" name=""/>
        <dsp:cNvSpPr/>
      </dsp:nvSpPr>
      <dsp:spPr>
        <a:xfrm>
          <a:off x="208463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Population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NHW 2%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HW 70%</a:t>
          </a:r>
        </a:p>
      </dsp:txBody>
      <dsp:txXfrm>
        <a:off x="2295824" y="1588865"/>
        <a:ext cx="1054249" cy="1054048"/>
      </dsp:txXfrm>
    </dsp:sp>
    <dsp:sp modelId="{867F395D-E1BF-4C18-A08E-E7C0FF44EA5B}">
      <dsp:nvSpPr>
        <dsp:cNvPr id="0" name=""/>
        <dsp:cNvSpPr/>
      </dsp:nvSpPr>
      <dsp:spPr>
        <a:xfrm rot="2700000">
          <a:off x="39776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5112A-6A7D-4B65-AA9E-B6F18B6AB8B1}">
      <dsp:nvSpPr>
        <dsp:cNvPr id="0" name=""/>
        <dsp:cNvSpPr/>
      </dsp:nvSpPr>
      <dsp:spPr>
        <a:xfrm>
          <a:off x="45067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Average Age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NHW 42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HW 28</a:t>
          </a:r>
        </a:p>
      </dsp:txBody>
      <dsp:txXfrm>
        <a:off x="661864" y="1588865"/>
        <a:ext cx="1054249" cy="1054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F4AE3-DBDA-4E5F-AEC2-181C76646F23}">
      <dsp:nvSpPr>
        <dsp:cNvPr id="0" name=""/>
        <dsp:cNvSpPr/>
      </dsp:nvSpPr>
      <dsp:spPr>
        <a:xfrm>
          <a:off x="1434732" y="97755"/>
          <a:ext cx="3484138" cy="12099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8A494-9505-4978-9F3E-A2494F63C44E}">
      <dsp:nvSpPr>
        <dsp:cNvPr id="0" name=""/>
        <dsp:cNvSpPr/>
      </dsp:nvSpPr>
      <dsp:spPr>
        <a:xfrm>
          <a:off x="2844592" y="3060623"/>
          <a:ext cx="675220" cy="43214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B3B66E90-66C3-4493-898E-2B3810803543}">
      <dsp:nvSpPr>
        <dsp:cNvPr id="0" name=""/>
        <dsp:cNvSpPr/>
      </dsp:nvSpPr>
      <dsp:spPr>
        <a:xfrm>
          <a:off x="1561284" y="3250733"/>
          <a:ext cx="3241059" cy="112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561284" y="3250733"/>
        <a:ext cx="3241059" cy="1121471"/>
      </dsp:txXfrm>
    </dsp:sp>
    <dsp:sp modelId="{9465E867-2FE0-4FA3-BC19-47DD24129347}">
      <dsp:nvSpPr>
        <dsp:cNvPr id="0" name=""/>
        <dsp:cNvSpPr/>
      </dsp:nvSpPr>
      <dsp:spPr>
        <a:xfrm>
          <a:off x="2701445" y="1401201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85% </a:t>
          </a:r>
          <a:r>
            <a:rPr lang="en-US" sz="1800" kern="1200" dirty="0" err="1"/>
            <a:t>EcoDis</a:t>
          </a:r>
          <a:endParaRPr lang="en-US" sz="1800" kern="1200" dirty="0"/>
        </a:p>
      </dsp:txBody>
      <dsp:txXfrm>
        <a:off x="2879436" y="1579192"/>
        <a:ext cx="859415" cy="859415"/>
      </dsp:txXfrm>
    </dsp:sp>
    <dsp:sp modelId="{BCB94653-C205-4708-A587-7BCFD5FD20C6}">
      <dsp:nvSpPr>
        <dsp:cNvPr id="0" name=""/>
        <dsp:cNvSpPr/>
      </dsp:nvSpPr>
      <dsp:spPr>
        <a:xfrm>
          <a:off x="1831761" y="489383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37% ELL PK-12</a:t>
          </a:r>
        </a:p>
      </dsp:txBody>
      <dsp:txXfrm>
        <a:off x="2009752" y="667374"/>
        <a:ext cx="859415" cy="859415"/>
      </dsp:txXfrm>
    </dsp:sp>
    <dsp:sp modelId="{191C5C8E-A641-47C1-B9D6-195C7EE4D9D5}">
      <dsp:nvSpPr>
        <dsp:cNvPr id="0" name=""/>
        <dsp:cNvSpPr/>
      </dsp:nvSpPr>
      <dsp:spPr>
        <a:xfrm>
          <a:off x="3074167" y="195527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97% Hispanic</a:t>
          </a:r>
        </a:p>
      </dsp:txBody>
      <dsp:txXfrm>
        <a:off x="3252158" y="373518"/>
        <a:ext cx="859415" cy="859415"/>
      </dsp:txXfrm>
    </dsp:sp>
    <dsp:sp modelId="{11AB04F5-BAC4-4CAD-AD09-36321D640B68}">
      <dsp:nvSpPr>
        <dsp:cNvPr id="0" name=""/>
        <dsp:cNvSpPr/>
      </dsp:nvSpPr>
      <dsp:spPr>
        <a:xfrm>
          <a:off x="1291585" y="-50792"/>
          <a:ext cx="3781235" cy="30249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5F427-7605-A648-BF9D-C9127E2621C3}">
      <dsp:nvSpPr>
        <dsp:cNvPr id="0" name=""/>
        <dsp:cNvSpPr/>
      </dsp:nvSpPr>
      <dsp:spPr>
        <a:xfrm>
          <a:off x="1696838" y="-30827"/>
          <a:ext cx="4986726" cy="4986726"/>
        </a:xfrm>
        <a:prstGeom prst="circularArrow">
          <a:avLst>
            <a:gd name="adj1" fmla="val 5544"/>
            <a:gd name="adj2" fmla="val 330680"/>
            <a:gd name="adj3" fmla="val 13766375"/>
            <a:gd name="adj4" fmla="val 1739177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B3C1B-C012-C446-84AD-C66BEA634CE2}">
      <dsp:nvSpPr>
        <dsp:cNvPr id="0" name=""/>
        <dsp:cNvSpPr/>
      </dsp:nvSpPr>
      <dsp:spPr>
        <a:xfrm>
          <a:off x="3017845" y="1059"/>
          <a:ext cx="2344712" cy="1172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Second Language Acquisition</a:t>
          </a:r>
        </a:p>
      </dsp:txBody>
      <dsp:txXfrm>
        <a:off x="3075075" y="58289"/>
        <a:ext cx="2230252" cy="1057896"/>
      </dsp:txXfrm>
    </dsp:sp>
    <dsp:sp modelId="{24D879EE-B6DD-5848-BBBE-37C353C24B8B}">
      <dsp:nvSpPr>
        <dsp:cNvPr id="0" name=""/>
        <dsp:cNvSpPr/>
      </dsp:nvSpPr>
      <dsp:spPr>
        <a:xfrm>
          <a:off x="5040301" y="1470459"/>
          <a:ext cx="2344712" cy="1172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TELPAS-ELPS </a:t>
          </a:r>
          <a:r>
            <a:rPr lang="en-US" sz="2200" kern="1200" dirty="0"/>
            <a:t>Connection</a:t>
          </a:r>
        </a:p>
      </dsp:txBody>
      <dsp:txXfrm>
        <a:off x="5097531" y="1527689"/>
        <a:ext cx="2230252" cy="1057896"/>
      </dsp:txXfrm>
    </dsp:sp>
    <dsp:sp modelId="{BEB15032-03B1-0E4D-8AA3-909E1498D752}">
      <dsp:nvSpPr>
        <dsp:cNvPr id="0" name=""/>
        <dsp:cNvSpPr/>
      </dsp:nvSpPr>
      <dsp:spPr>
        <a:xfrm>
          <a:off x="4267791" y="3847999"/>
          <a:ext cx="2344712" cy="1172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ELL Subpopulations (</a:t>
          </a:r>
          <a:r>
            <a:rPr lang="en-US" sz="2200" kern="1200" dirty="0" err="1"/>
            <a:t>SpEd</a:t>
          </a:r>
          <a:r>
            <a:rPr lang="en-US" sz="2200" kern="1200" dirty="0"/>
            <a:t>, GT)</a:t>
          </a:r>
        </a:p>
      </dsp:txBody>
      <dsp:txXfrm>
        <a:off x="4325021" y="3905229"/>
        <a:ext cx="2230252" cy="1057896"/>
      </dsp:txXfrm>
    </dsp:sp>
    <dsp:sp modelId="{2B3E6FB9-7875-DA41-8355-1FE2FAB1D118}">
      <dsp:nvSpPr>
        <dsp:cNvPr id="0" name=""/>
        <dsp:cNvSpPr/>
      </dsp:nvSpPr>
      <dsp:spPr>
        <a:xfrm>
          <a:off x="1767898" y="3847999"/>
          <a:ext cx="2344712" cy="1172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Designated Supports</a:t>
          </a:r>
          <a:endParaRPr lang="en-US" sz="2200" kern="1200" dirty="0"/>
        </a:p>
      </dsp:txBody>
      <dsp:txXfrm>
        <a:off x="1825128" y="3905229"/>
        <a:ext cx="2230252" cy="1057896"/>
      </dsp:txXfrm>
    </dsp:sp>
    <dsp:sp modelId="{F8B2158C-F80D-3144-8098-EEBCAC553FDE}">
      <dsp:nvSpPr>
        <dsp:cNvPr id="0" name=""/>
        <dsp:cNvSpPr/>
      </dsp:nvSpPr>
      <dsp:spPr>
        <a:xfrm>
          <a:off x="995389" y="1470459"/>
          <a:ext cx="2344712" cy="1172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Sheltered Instruction</a:t>
          </a:r>
          <a:endParaRPr lang="en-US" sz="2200" kern="1200" dirty="0"/>
        </a:p>
      </dsp:txBody>
      <dsp:txXfrm>
        <a:off x="1052619" y="1527689"/>
        <a:ext cx="2230252" cy="1057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1066C-C0C0-44DA-8CD1-F11DBFF036DB}">
      <dsp:nvSpPr>
        <dsp:cNvPr id="0" name=""/>
        <dsp:cNvSpPr/>
      </dsp:nvSpPr>
      <dsp:spPr>
        <a:xfrm>
          <a:off x="1444242" y="137329"/>
          <a:ext cx="1814611" cy="795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Cognitive</a:t>
          </a:r>
        </a:p>
      </dsp:txBody>
      <dsp:txXfrm>
        <a:off x="1483085" y="176172"/>
        <a:ext cx="1736925" cy="718014"/>
      </dsp:txXfrm>
    </dsp:sp>
    <dsp:sp modelId="{CE4E9A08-BF02-4286-9F27-CC212EBDAFA8}">
      <dsp:nvSpPr>
        <dsp:cNvPr id="0" name=""/>
        <dsp:cNvSpPr/>
      </dsp:nvSpPr>
      <dsp:spPr>
        <a:xfrm>
          <a:off x="766801" y="53722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749095" y="529600"/>
              </a:moveTo>
              <a:arcTo wR="1572283" hR="1572283" stAng="19107501" swAng="2503655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3595-D500-407C-9904-29D072BB0DAD}">
      <dsp:nvSpPr>
        <dsp:cNvPr id="0" name=""/>
        <dsp:cNvSpPr/>
      </dsp:nvSpPr>
      <dsp:spPr>
        <a:xfrm>
          <a:off x="2803461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Social</a:t>
          </a:r>
        </a:p>
      </dsp:txBody>
      <dsp:txXfrm>
        <a:off x="2842047" y="2497551"/>
        <a:ext cx="1737439" cy="713268"/>
      </dsp:txXfrm>
    </dsp:sp>
    <dsp:sp modelId="{F5DAD825-0C74-48D6-A494-3B187199A2D6}">
      <dsp:nvSpPr>
        <dsp:cNvPr id="0" name=""/>
        <dsp:cNvSpPr/>
      </dsp:nvSpPr>
      <dsp:spPr>
        <a:xfrm>
          <a:off x="776846" y="49576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265658" y="2983419"/>
              </a:moveTo>
              <a:arcTo wR="1572283" hR="1572283" stAng="3829942" swAng="3140116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B2BD-B36F-4DD5-8830-EB6D7F551A39}">
      <dsp:nvSpPr>
        <dsp:cNvPr id="0" name=""/>
        <dsp:cNvSpPr/>
      </dsp:nvSpPr>
      <dsp:spPr>
        <a:xfrm>
          <a:off x="80187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Affective</a:t>
          </a:r>
        </a:p>
      </dsp:txBody>
      <dsp:txXfrm>
        <a:off x="118773" y="2497551"/>
        <a:ext cx="1737439" cy="713268"/>
      </dsp:txXfrm>
    </dsp:sp>
    <dsp:sp modelId="{3C76EDC0-618C-43E4-A50D-0E33F1ABA8BD}">
      <dsp:nvSpPr>
        <dsp:cNvPr id="0" name=""/>
        <dsp:cNvSpPr/>
      </dsp:nvSpPr>
      <dsp:spPr>
        <a:xfrm>
          <a:off x="786876" y="537154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5" y="1576446"/>
              </a:moveTo>
              <a:arcTo wR="1572283" hR="1572283" stAng="10790896" swAng="2512464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A6952-151D-D94C-8703-74E4ED6974CD}">
      <dsp:nvSpPr>
        <dsp:cNvPr id="0" name=""/>
        <dsp:cNvSpPr/>
      </dsp:nvSpPr>
      <dsp:spPr>
        <a:xfrm>
          <a:off x="623324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863209" y="205374"/>
              </a:lnTo>
              <a:lnTo>
                <a:pt x="863209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5EE7C-A9A7-5B4D-B0BA-F0CBBA1D91A0}">
      <dsp:nvSpPr>
        <dsp:cNvPr id="0" name=""/>
        <dsp:cNvSpPr/>
      </dsp:nvSpPr>
      <dsp:spPr>
        <a:xfrm>
          <a:off x="537003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863209" y="0"/>
              </a:moveTo>
              <a:lnTo>
                <a:pt x="86320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36D01-8FD4-E042-90E2-1148F07BE516}">
      <dsp:nvSpPr>
        <dsp:cNvPr id="0" name=""/>
        <dsp:cNvSpPr/>
      </dsp:nvSpPr>
      <dsp:spPr>
        <a:xfrm>
          <a:off x="532726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69DCB-22B9-C240-BF4D-1E2D5F27B0D1}">
      <dsp:nvSpPr>
        <dsp:cNvPr id="0" name=""/>
        <dsp:cNvSpPr/>
      </dsp:nvSpPr>
      <dsp:spPr>
        <a:xfrm>
          <a:off x="442128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8150-3EB4-0C47-A58C-695DD343CEE0}">
      <dsp:nvSpPr>
        <dsp:cNvPr id="0" name=""/>
        <dsp:cNvSpPr/>
      </dsp:nvSpPr>
      <dsp:spPr>
        <a:xfrm>
          <a:off x="3515307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1811959" y="205374"/>
              </a:lnTo>
              <a:lnTo>
                <a:pt x="1811959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0E67A-2E05-2047-BE90-620EFDFEDE47}">
      <dsp:nvSpPr>
        <dsp:cNvPr id="0" name=""/>
        <dsp:cNvSpPr/>
      </dsp:nvSpPr>
      <dsp:spPr>
        <a:xfrm>
          <a:off x="170334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0EB41-5822-CD45-814E-B3F89BC1EBCA}">
      <dsp:nvSpPr>
        <dsp:cNvPr id="0" name=""/>
        <dsp:cNvSpPr/>
      </dsp:nvSpPr>
      <dsp:spPr>
        <a:xfrm>
          <a:off x="79736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63DBC-33BC-204F-8E85-C1046BC116AC}">
      <dsp:nvSpPr>
        <dsp:cNvPr id="0" name=""/>
        <dsp:cNvSpPr/>
      </dsp:nvSpPr>
      <dsp:spPr>
        <a:xfrm>
          <a:off x="1703348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1811959" y="0"/>
              </a:moveTo>
              <a:lnTo>
                <a:pt x="181195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F35DF-8C14-1D45-8E19-C2146B5F5D4A}">
      <dsp:nvSpPr>
        <dsp:cNvPr id="0" name=""/>
        <dsp:cNvSpPr/>
      </dsp:nvSpPr>
      <dsp:spPr>
        <a:xfrm>
          <a:off x="2268436" y="48010"/>
          <a:ext cx="2493742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6CCA7-8031-234C-A568-FB8AA977482E}">
      <dsp:nvSpPr>
        <dsp:cNvPr id="0" name=""/>
        <dsp:cNvSpPr/>
      </dsp:nvSpPr>
      <dsp:spPr>
        <a:xfrm>
          <a:off x="2383572" y="157389"/>
          <a:ext cx="2493742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Bilingual Education</a:t>
          </a:r>
        </a:p>
      </dsp:txBody>
      <dsp:txXfrm>
        <a:off x="2402844" y="176661"/>
        <a:ext cx="2455198" cy="619460"/>
      </dsp:txXfrm>
    </dsp:sp>
    <dsp:sp modelId="{89A3CA29-DA25-A544-9A5F-1C78FE730549}">
      <dsp:nvSpPr>
        <dsp:cNvPr id="0" name=""/>
        <dsp:cNvSpPr/>
      </dsp:nvSpPr>
      <dsp:spPr>
        <a:xfrm>
          <a:off x="721383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EF29D-7F72-DC4E-909D-DFF8B8367B03}">
      <dsp:nvSpPr>
        <dsp:cNvPr id="0" name=""/>
        <dsp:cNvSpPr/>
      </dsp:nvSpPr>
      <dsp:spPr>
        <a:xfrm>
          <a:off x="836519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Subtractive ( </a:t>
          </a:r>
          <a:r>
            <a:rPr lang="en-US" sz="1800" kern="1200" dirty="0"/>
            <a:t>- )</a:t>
          </a:r>
        </a:p>
      </dsp:txBody>
      <dsp:txXfrm>
        <a:off x="855791" y="1136035"/>
        <a:ext cx="1925386" cy="619460"/>
      </dsp:txXfrm>
    </dsp:sp>
    <dsp:sp modelId="{6F4B88BF-B950-EF45-82B9-A626CE4B3823}">
      <dsp:nvSpPr>
        <dsp:cNvPr id="0" name=""/>
        <dsp:cNvSpPr/>
      </dsp:nvSpPr>
      <dsp:spPr>
        <a:xfrm>
          <a:off x="6525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841B5-FAAE-7F45-9ACD-EEEF946BDCF1}">
      <dsp:nvSpPr>
        <dsp:cNvPr id="0" name=""/>
        <dsp:cNvSpPr/>
      </dsp:nvSpPr>
      <dsp:spPr>
        <a:xfrm>
          <a:off x="121661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Submersion</a:t>
          </a:r>
          <a:endParaRPr lang="en-US" sz="1800" kern="1200" dirty="0"/>
        </a:p>
      </dsp:txBody>
      <dsp:txXfrm>
        <a:off x="140933" y="2095408"/>
        <a:ext cx="1543142" cy="619460"/>
      </dsp:txXfrm>
    </dsp:sp>
    <dsp:sp modelId="{C3675316-7FB2-D84A-B1B4-3A36C747A1CB}">
      <dsp:nvSpPr>
        <dsp:cNvPr id="0" name=""/>
        <dsp:cNvSpPr/>
      </dsp:nvSpPr>
      <dsp:spPr>
        <a:xfrm>
          <a:off x="181848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FA88C-F571-EB40-8A36-EFB05E9BE68C}">
      <dsp:nvSpPr>
        <dsp:cNvPr id="0" name=""/>
        <dsp:cNvSpPr/>
      </dsp:nvSpPr>
      <dsp:spPr>
        <a:xfrm>
          <a:off x="193362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Early Exit</a:t>
          </a:r>
        </a:p>
      </dsp:txBody>
      <dsp:txXfrm>
        <a:off x="1952892" y="2095408"/>
        <a:ext cx="1543142" cy="619460"/>
      </dsp:txXfrm>
    </dsp:sp>
    <dsp:sp modelId="{C0FEA8F6-AD11-C041-9271-ED0FAFDDD9BF}">
      <dsp:nvSpPr>
        <dsp:cNvPr id="0" name=""/>
        <dsp:cNvSpPr/>
      </dsp:nvSpPr>
      <dsp:spPr>
        <a:xfrm>
          <a:off x="4345302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6EB85-80F0-E64B-AEF9-155A220CB256}">
      <dsp:nvSpPr>
        <dsp:cNvPr id="0" name=""/>
        <dsp:cNvSpPr/>
      </dsp:nvSpPr>
      <dsp:spPr>
        <a:xfrm>
          <a:off x="4460438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Additive (+)</a:t>
          </a:r>
          <a:endParaRPr lang="en-US" sz="1800" kern="1200" dirty="0"/>
        </a:p>
      </dsp:txBody>
      <dsp:txXfrm>
        <a:off x="4479710" y="1136035"/>
        <a:ext cx="1925386" cy="619460"/>
      </dsp:txXfrm>
    </dsp:sp>
    <dsp:sp modelId="{8E24163F-C4E0-D942-A12B-87A5C9668FE4}">
      <dsp:nvSpPr>
        <dsp:cNvPr id="0" name=""/>
        <dsp:cNvSpPr/>
      </dsp:nvSpPr>
      <dsp:spPr>
        <a:xfrm>
          <a:off x="363044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2DAE4-5B13-7D43-AE7F-E11CE6D2BE31}">
      <dsp:nvSpPr>
        <dsp:cNvPr id="0" name=""/>
        <dsp:cNvSpPr/>
      </dsp:nvSpPr>
      <dsp:spPr>
        <a:xfrm>
          <a:off x="374558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Late Exit</a:t>
          </a:r>
        </a:p>
      </dsp:txBody>
      <dsp:txXfrm>
        <a:off x="3764852" y="2095408"/>
        <a:ext cx="1543142" cy="619460"/>
      </dsp:txXfrm>
    </dsp:sp>
    <dsp:sp modelId="{2E8A3940-A56F-2F47-A9F0-A31408E52759}">
      <dsp:nvSpPr>
        <dsp:cNvPr id="0" name=""/>
        <dsp:cNvSpPr/>
      </dsp:nvSpPr>
      <dsp:spPr>
        <a:xfrm>
          <a:off x="5442403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C0172-BFD9-AF4E-A7FF-6E4D0CDBB4E9}">
      <dsp:nvSpPr>
        <dsp:cNvPr id="0" name=""/>
        <dsp:cNvSpPr/>
      </dsp:nvSpPr>
      <dsp:spPr>
        <a:xfrm>
          <a:off x="5557539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Dual Language</a:t>
          </a:r>
        </a:p>
      </dsp:txBody>
      <dsp:txXfrm>
        <a:off x="5576811" y="2095408"/>
        <a:ext cx="1543142" cy="619460"/>
      </dsp:txXfrm>
    </dsp:sp>
    <dsp:sp modelId="{B13C3CC5-EEBD-854D-9ABD-C0BB8EACC80C}">
      <dsp:nvSpPr>
        <dsp:cNvPr id="0" name=""/>
        <dsp:cNvSpPr/>
      </dsp:nvSpPr>
      <dsp:spPr>
        <a:xfrm>
          <a:off x="4621964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D2AD2-91C4-C041-81E5-64017A11F013}">
      <dsp:nvSpPr>
        <dsp:cNvPr id="0" name=""/>
        <dsp:cNvSpPr/>
      </dsp:nvSpPr>
      <dsp:spPr>
        <a:xfrm>
          <a:off x="4737100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One-Way</a:t>
          </a:r>
        </a:p>
      </dsp:txBody>
      <dsp:txXfrm>
        <a:off x="4756372" y="3054782"/>
        <a:ext cx="1457602" cy="619460"/>
      </dsp:txXfrm>
    </dsp:sp>
    <dsp:sp modelId="{2F64E5EC-4548-A149-8DBC-2B8FF5691379}">
      <dsp:nvSpPr>
        <dsp:cNvPr id="0" name=""/>
        <dsp:cNvSpPr/>
      </dsp:nvSpPr>
      <dsp:spPr>
        <a:xfrm>
          <a:off x="6348383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7CE2A-63E3-DD4C-A66B-83D72C2F21E2}">
      <dsp:nvSpPr>
        <dsp:cNvPr id="0" name=""/>
        <dsp:cNvSpPr/>
      </dsp:nvSpPr>
      <dsp:spPr>
        <a:xfrm>
          <a:off x="6463519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Two-Way</a:t>
          </a:r>
        </a:p>
      </dsp:txBody>
      <dsp:txXfrm>
        <a:off x="6482791" y="3054782"/>
        <a:ext cx="1457602" cy="6194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2BFD9-6760-0147-ACFD-79560CD7D4F4}">
      <dsp:nvSpPr>
        <dsp:cNvPr id="0" name=""/>
        <dsp:cNvSpPr/>
      </dsp:nvSpPr>
      <dsp:spPr>
        <a:xfrm>
          <a:off x="1286359" y="0"/>
          <a:ext cx="4448013" cy="444801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40DE4-461D-704B-A077-8DFE70FA292E}">
      <dsp:nvSpPr>
        <dsp:cNvPr id="0" name=""/>
        <dsp:cNvSpPr/>
      </dsp:nvSpPr>
      <dsp:spPr>
        <a:xfrm>
          <a:off x="1708920" y="422561"/>
          <a:ext cx="1734725" cy="17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Early Exit</a:t>
          </a:r>
        </a:p>
      </dsp:txBody>
      <dsp:txXfrm>
        <a:off x="1793602" y="507243"/>
        <a:ext cx="1565361" cy="1565361"/>
      </dsp:txXfrm>
    </dsp:sp>
    <dsp:sp modelId="{9B05474B-3AC3-4D4E-A432-78B59F97683C}">
      <dsp:nvSpPr>
        <dsp:cNvPr id="0" name=""/>
        <dsp:cNvSpPr/>
      </dsp:nvSpPr>
      <dsp:spPr>
        <a:xfrm>
          <a:off x="3577086" y="422561"/>
          <a:ext cx="1734725" cy="17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Late Exit</a:t>
          </a:r>
        </a:p>
      </dsp:txBody>
      <dsp:txXfrm>
        <a:off x="3661768" y="507243"/>
        <a:ext cx="1565361" cy="1565361"/>
      </dsp:txXfrm>
    </dsp:sp>
    <dsp:sp modelId="{0E1544E4-7DF3-5940-A16D-450D75824260}">
      <dsp:nvSpPr>
        <dsp:cNvPr id="0" name=""/>
        <dsp:cNvSpPr/>
      </dsp:nvSpPr>
      <dsp:spPr>
        <a:xfrm>
          <a:off x="1708920" y="2290726"/>
          <a:ext cx="1734725" cy="17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One-Way DL</a:t>
          </a:r>
        </a:p>
      </dsp:txBody>
      <dsp:txXfrm>
        <a:off x="1793602" y="2375408"/>
        <a:ext cx="1565361" cy="1565361"/>
      </dsp:txXfrm>
    </dsp:sp>
    <dsp:sp modelId="{83A87DB2-979C-A346-811D-8DE28BCBFAB7}">
      <dsp:nvSpPr>
        <dsp:cNvPr id="0" name=""/>
        <dsp:cNvSpPr/>
      </dsp:nvSpPr>
      <dsp:spPr>
        <a:xfrm>
          <a:off x="3577086" y="2290726"/>
          <a:ext cx="1734725" cy="17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Two-Way DL</a:t>
          </a:r>
        </a:p>
      </dsp:txBody>
      <dsp:txXfrm>
        <a:off x="3661768" y="2375408"/>
        <a:ext cx="1565361" cy="15653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52D44-90AE-FD43-AF97-3CBA3F4131FF}">
      <dsp:nvSpPr>
        <dsp:cNvPr id="0" name=""/>
        <dsp:cNvSpPr/>
      </dsp:nvSpPr>
      <dsp:spPr>
        <a:xfrm rot="16200000">
          <a:off x="1604649" y="1370820"/>
          <a:ext cx="2902737" cy="17738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ESL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Content Based</a:t>
          </a:r>
          <a:endParaRPr lang="en-US" sz="2400" b="1" kern="1200" dirty="0"/>
        </a:p>
      </dsp:txBody>
      <dsp:txXfrm rot="5400000">
        <a:off x="2255687" y="893001"/>
        <a:ext cx="1687271" cy="2729519"/>
      </dsp:txXfrm>
    </dsp:sp>
    <dsp:sp modelId="{2D9D9C11-EE24-264E-AB7B-F2F7CF7B7214}">
      <dsp:nvSpPr>
        <dsp:cNvPr id="0" name=""/>
        <dsp:cNvSpPr/>
      </dsp:nvSpPr>
      <dsp:spPr>
        <a:xfrm rot="5400000">
          <a:off x="3459078" y="1370820"/>
          <a:ext cx="2902737" cy="17738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ESL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Pull-Out</a:t>
          </a:r>
          <a:endParaRPr lang="en-US" sz="2400" b="1" kern="1200" dirty="0"/>
        </a:p>
      </dsp:txBody>
      <dsp:txXfrm rot="-5400000">
        <a:off x="4023507" y="893001"/>
        <a:ext cx="1687271" cy="2729519"/>
      </dsp:txXfrm>
    </dsp:sp>
    <dsp:sp modelId="{E41F2B98-2207-3D47-ADCA-BD180C58C58B}">
      <dsp:nvSpPr>
        <dsp:cNvPr id="0" name=""/>
        <dsp:cNvSpPr/>
      </dsp:nvSpPr>
      <dsp:spPr>
        <a:xfrm>
          <a:off x="3055836" y="0"/>
          <a:ext cx="1854428" cy="185433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034BE-3DE0-DD4C-98D7-9CAE0DDEDC09}">
      <dsp:nvSpPr>
        <dsp:cNvPr id="0" name=""/>
        <dsp:cNvSpPr/>
      </dsp:nvSpPr>
      <dsp:spPr>
        <a:xfrm rot="10800000">
          <a:off x="3055836" y="2660730"/>
          <a:ext cx="1854428" cy="185433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26A67-7904-1146-800D-3C5C2008FDD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2CAE-A6C0-934A-9487-B7681F3D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9929"/>
            <a:ext cx="6619244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2603504"/>
            <a:ext cx="235640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8" y="3179768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4" y="2603503"/>
            <a:ext cx="236025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4" y="3179766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2" y="2603504"/>
            <a:ext cx="235929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6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370669"/>
            <a:ext cx="6619245" cy="182251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8" r:id="rId12"/>
    <p:sldLayoutId id="2147483689" r:id="rId13"/>
    <p:sldLayoutId id="2147483690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chapa@esc1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wmf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ealfastspanish.com/vocabulary/spanish-cognate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92346" y="2979753"/>
            <a:ext cx="7349658" cy="1524000"/>
          </a:xfrm>
        </p:spPr>
        <p:txBody>
          <a:bodyPr/>
          <a:lstStyle/>
          <a:p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Instructional Academy 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WS# 99766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279183" y="4531545"/>
            <a:ext cx="6198390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Cultural Diversity Director</a:t>
            </a:r>
          </a:p>
          <a:p>
            <a:r>
              <a:rPr lang="en-US" sz="1800" u="sng" dirty="0" smtClean="0">
                <a:hlinkClick r:id="rId2"/>
              </a:rPr>
              <a:t>kchapa@esc1.net</a:t>
            </a:r>
            <a:endParaRPr lang="en-US" sz="1800" u="sng" dirty="0" smtClean="0"/>
          </a:p>
          <a:p>
            <a:r>
              <a:rPr lang="en-US" sz="1800" dirty="0" smtClean="0"/>
              <a:t>@</a:t>
            </a:r>
            <a:r>
              <a:rPr lang="en-US" sz="1800" dirty="0" err="1" smtClean="0"/>
              <a:t>bilingualpride</a:t>
            </a:r>
            <a:r>
              <a:rPr lang="en-US" sz="1800" dirty="0" smtClean="0"/>
              <a:t> @esc1bilingual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3" y="4531545"/>
            <a:ext cx="1355101" cy="13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82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7137159"/>
              </p:ext>
            </p:extLst>
          </p:nvPr>
        </p:nvGraphicFramePr>
        <p:xfrm>
          <a:off x="356773" y="756253"/>
          <a:ext cx="8380403" cy="502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4310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0" y="507142"/>
            <a:ext cx="7517503" cy="4271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1" y="4572000"/>
            <a:ext cx="7832056" cy="1600200"/>
          </a:xfrm>
        </p:spPr>
        <p:txBody>
          <a:bodyPr>
            <a:normAutofit/>
          </a:bodyPr>
          <a:lstStyle/>
          <a:p>
            <a:r>
              <a:rPr lang="en-US" sz="4800" dirty="0"/>
              <a:t>Second Language Acquisition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293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019" y="1592393"/>
            <a:ext cx="3471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analyze</a:t>
            </a:r>
            <a:r>
              <a:rPr lang="en-US" dirty="0"/>
              <a:t> the </a:t>
            </a:r>
            <a:r>
              <a:rPr lang="en-US" b="1" dirty="0"/>
              <a:t>second language acquisition process </a:t>
            </a:r>
            <a:r>
              <a:rPr lang="en-US" dirty="0"/>
              <a:t>and understand its impact in the education of English Language Learners.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439" y="662976"/>
            <a:ext cx="323857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1574752"/>
            <a:ext cx="3618869" cy="2628015"/>
          </a:xfrm>
        </p:spPr>
        <p:txBody>
          <a:bodyPr>
            <a:no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discuss</a:t>
            </a:r>
            <a:r>
              <a:rPr lang="en-US" dirty="0"/>
              <a:t> with my peers the </a:t>
            </a:r>
            <a:r>
              <a:rPr lang="en-US" b="1" dirty="0"/>
              <a:t>second language acquisition process</a:t>
            </a:r>
            <a:r>
              <a:rPr lang="en-US" dirty="0"/>
              <a:t> and I will share orally and in writing my individual language profile.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317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076">
            <a:off x="2803558" y="2551177"/>
            <a:ext cx="3649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682743">
            <a:off x="2974793" y="1421917"/>
            <a:ext cx="27236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Let’s</a:t>
            </a:r>
          </a:p>
        </p:txBody>
      </p:sp>
      <p:sp>
        <p:nvSpPr>
          <p:cNvPr id="27662" name="TextBox 3"/>
          <p:cNvSpPr txBox="1">
            <a:spLocks noChangeArrowheads="1"/>
          </p:cNvSpPr>
          <p:nvPr/>
        </p:nvSpPr>
        <p:spPr bwMode="auto">
          <a:xfrm rot="20690054">
            <a:off x="4128039" y="3670820"/>
            <a:ext cx="2019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b="1" dirty="0" err="1">
                <a:solidFill>
                  <a:srgbClr val="000000"/>
                </a:solidFill>
              </a:rPr>
              <a:t>kahoot.it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 Anticipation Guide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991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2995" y="1122829"/>
            <a:ext cx="2801031" cy="3407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“Language stands at the center of the many interdependent </a:t>
            </a:r>
            <a:r>
              <a:rPr lang="en-US" sz="2400" b="1" dirty="0"/>
              <a:t>cognitive, affective, and social </a:t>
            </a:r>
            <a:r>
              <a:rPr lang="en-US" sz="2400" dirty="0"/>
              <a:t>factors that shape learning”.</a:t>
            </a:r>
          </a:p>
          <a:p>
            <a:pPr marL="0" indent="0" algn="ctr">
              <a:buNone/>
            </a:pPr>
            <a:r>
              <a:rPr lang="en-US" sz="2400" i="1" dirty="0"/>
              <a:t>David Corson, 1999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1115" y="848737"/>
            <a:ext cx="4698260" cy="3955991"/>
            <a:chOff x="5580327" y="2358803"/>
            <a:chExt cx="6781800" cy="4267200"/>
          </a:xfrm>
        </p:grpSpPr>
        <p:graphicFrame>
          <p:nvGraphicFramePr>
            <p:cNvPr id="5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4053005"/>
                </p:ext>
              </p:extLst>
            </p:nvPr>
          </p:nvGraphicFramePr>
          <p:xfrm>
            <a:off x="5580327" y="2358803"/>
            <a:ext cx="6781800" cy="426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798754" y="3803818"/>
              <a:ext cx="2302419" cy="1095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LANGUAGE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=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IDENTITY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92261" y="5815387"/>
            <a:ext cx="145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3-Step Interview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270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94967" y="5569223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The Iceberg Theory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694965" y="6135959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71730" y="856440"/>
            <a:ext cx="8225260" cy="4095693"/>
            <a:chOff x="1155858" y="228600"/>
            <a:chExt cx="8763930" cy="4095693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201836" y="2620981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482" y="228600"/>
              <a:ext cx="6270853" cy="334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59895" y="2620983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7699901" y="2285229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7671326" y="2315389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398067" y="721135"/>
              <a:ext cx="230978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B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asic          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nterpersonal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ommunication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kills</a:t>
              </a: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7587750" y="2317379"/>
              <a:ext cx="121567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2737258" y="2240264"/>
              <a:ext cx="6677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906609" y="3677962"/>
              <a:ext cx="56667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ognitive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A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cademic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L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anguage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P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roficiency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7475211" y="1061067"/>
              <a:ext cx="1354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1-3 years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565752" y="2738118"/>
              <a:ext cx="13540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439734" y="936584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BICS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155858" y="2647856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CALP</a:t>
              </a:r>
            </a:p>
          </p:txBody>
        </p: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300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08" y="5569224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Double Iceberg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06" y="6135960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0522" y="898230"/>
            <a:ext cx="7790735" cy="4215297"/>
            <a:chOff x="1350206" y="502576"/>
            <a:chExt cx="8412956" cy="4215296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602699" y="240532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98674" y="264185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770099" y="267202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27274" y="240532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080037" y="253867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602699" y="238150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519649" y="277997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8651912" y="234182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859085" y="50257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L2          1-3 years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350206" y="50709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L1          1-3 years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840506" y="3548321"/>
              <a:ext cx="17764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4125321" y="3362660"/>
            <a:ext cx="1068572" cy="2445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630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Concepts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44620" y="934581"/>
            <a:ext cx="6438573" cy="3355041"/>
            <a:chOff x="2548434" y="2493728"/>
            <a:chExt cx="7367933" cy="3536704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548434" y="2493728"/>
              <a:ext cx="3529858" cy="3536703"/>
              <a:chOff x="1104" y="1440"/>
              <a:chExt cx="1776" cy="1770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576" cy="576"/>
              </a:xfrm>
              <a:prstGeom prst="wedgeEllipseCallout">
                <a:avLst>
                  <a:gd name="adj1" fmla="val -43750"/>
                  <a:gd name="adj2" fmla="val 78301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AutoShape 10"/>
              <p:cNvSpPr>
                <a:spLocks noChangeArrowheads="1"/>
              </p:cNvSpPr>
              <p:nvPr/>
            </p:nvSpPr>
            <p:spPr bwMode="auto">
              <a:xfrm flipH="1">
                <a:off x="1488" y="1728"/>
                <a:ext cx="576" cy="576"/>
              </a:xfrm>
              <a:prstGeom prst="wedgeEllipseCallout">
                <a:avLst>
                  <a:gd name="adj1" fmla="val -43750"/>
                  <a:gd name="adj2" fmla="val 78296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2112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L2</a:t>
                </a: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36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L1</a:t>
                </a:r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6386509" y="2493729"/>
              <a:ext cx="3529858" cy="3536703"/>
              <a:chOff x="3216" y="1440"/>
              <a:chExt cx="1776" cy="1770"/>
            </a:xfrm>
          </p:grpSpPr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L2</a:t>
                </a: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L1</a:t>
                </a:r>
              </a:p>
            </p:txBody>
          </p: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3792" y="1910"/>
                <a:ext cx="72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CALP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831761" y="6218000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178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Words…</a:t>
            </a: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31890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4182" y="6234208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46762" y="1450789"/>
            <a:ext cx="7496446" cy="3049709"/>
            <a:chOff x="2483815" y="2692182"/>
            <a:chExt cx="7760737" cy="3049709"/>
          </a:xfrm>
        </p:grpSpPr>
        <p:grpSp>
          <p:nvGrpSpPr>
            <p:cNvPr id="7" name="Group 1047"/>
            <p:cNvGrpSpPr>
              <a:grpSpLocks/>
            </p:cNvGrpSpPr>
            <p:nvPr/>
          </p:nvGrpSpPr>
          <p:grpSpPr bwMode="auto">
            <a:xfrm>
              <a:off x="2483815" y="2721935"/>
              <a:ext cx="2758443" cy="2774433"/>
              <a:chOff x="3216" y="1440"/>
              <a:chExt cx="1776" cy="1770"/>
            </a:xfrm>
          </p:grpSpPr>
          <p:pic>
            <p:nvPicPr>
              <p:cNvPr id="8" name="Picture 10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9" name="Oval 1037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 Box 1041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L2</a:t>
                </a:r>
              </a:p>
            </p:txBody>
          </p:sp>
          <p:sp>
            <p:nvSpPr>
              <p:cNvPr id="11" name="Text Box 1042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L1</a:t>
                </a:r>
              </a:p>
            </p:txBody>
          </p:sp>
          <p:sp>
            <p:nvSpPr>
              <p:cNvPr id="12" name="AutoShape 1043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" name="AutoShape 1044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" name="Text Box 1045"/>
              <p:cNvSpPr txBox="1">
                <a:spLocks noChangeArrowheads="1"/>
              </p:cNvSpPr>
              <p:nvPr/>
            </p:nvSpPr>
            <p:spPr bwMode="auto">
              <a:xfrm>
                <a:off x="3792" y="1877"/>
                <a:ext cx="720" cy="45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+mn-lt"/>
                    <a:ea typeface="+mn-ea"/>
                  </a:rPr>
                  <a:t>CALP</a:t>
                </a:r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5716598" y="2693891"/>
              <a:ext cx="4419600" cy="2209800"/>
              <a:chOff x="1008" y="1680"/>
              <a:chExt cx="4560" cy="1824"/>
            </a:xfrm>
          </p:grpSpPr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800" y="2496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056" y="2640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038" y="2659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>
                <a:off x="1042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3123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800" y="2481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 flipH="1">
                <a:off x="2770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4851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6326198" y="4370291"/>
              <a:ext cx="3124200" cy="10618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CALP Transfer                         L1-L2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 dirty="0">
                <a:solidFill>
                  <a:schemeClr val="tx2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8796752" y="2693891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L2</a:t>
              </a:r>
            </a:p>
          </p:txBody>
        </p: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5792798" y="3455891"/>
              <a:ext cx="3962400" cy="2286000"/>
              <a:chOff x="3657600" y="3276600"/>
              <a:chExt cx="3733800" cy="2286000"/>
            </a:xfrm>
          </p:grpSpPr>
          <p:sp>
            <p:nvSpPr>
              <p:cNvPr id="29" name="AutoShape 1044"/>
              <p:cNvSpPr>
                <a:spLocks noChangeArrowheads="1"/>
              </p:cNvSpPr>
              <p:nvPr/>
            </p:nvSpPr>
            <p:spPr bwMode="auto">
              <a:xfrm flipH="1" flipV="1">
                <a:off x="3657600" y="3276600"/>
                <a:ext cx="3733800" cy="2286000"/>
              </a:xfrm>
              <a:prstGeom prst="wedgeEllipseCallout">
                <a:avLst>
                  <a:gd name="adj1" fmla="val -27296"/>
                  <a:gd name="adj2" fmla="val 76250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  <p:sp>
            <p:nvSpPr>
              <p:cNvPr id="30" name="AutoShape 1044"/>
              <p:cNvSpPr>
                <a:spLocks noChangeArrowheads="1"/>
              </p:cNvSpPr>
              <p:nvPr/>
            </p:nvSpPr>
            <p:spPr bwMode="auto">
              <a:xfrm flipV="1">
                <a:off x="3657600" y="3276600"/>
                <a:ext cx="3733800" cy="2286000"/>
              </a:xfrm>
              <a:prstGeom prst="wedgeEllipseCallout">
                <a:avLst>
                  <a:gd name="adj1" fmla="val -23469"/>
                  <a:gd name="adj2" fmla="val 76875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</p:grp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216586" y="2692182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L1</a:t>
              </a:r>
            </a:p>
          </p:txBody>
        </p:sp>
      </p:grp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26" y="1961484"/>
            <a:ext cx="2739990" cy="1600200"/>
          </a:xfrm>
        </p:spPr>
        <p:txBody>
          <a:bodyPr>
            <a:noAutofit/>
          </a:bodyPr>
          <a:lstStyle/>
          <a:p>
            <a:r>
              <a:rPr lang="en-US" sz="4800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396" y="1021946"/>
            <a:ext cx="417081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stronger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stronger the L2.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weaker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weaker the L2.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10" y="3290577"/>
            <a:ext cx="2701476" cy="1218403"/>
          </a:xfrm>
        </p:spPr>
        <p:txBody>
          <a:bodyPr>
            <a:normAutofit/>
          </a:bodyPr>
          <a:lstStyle/>
          <a:p>
            <a:r>
              <a:rPr lang="en-US" sz="1800" i="1" dirty="0"/>
              <a:t>W. Thomas &amp; V. Collier,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0782" y="5609053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Turn and Talk</a:t>
            </a:r>
          </a:p>
          <a:p>
            <a:pPr algn="r"/>
            <a:r>
              <a:rPr lang="en-US" sz="1400" dirty="0"/>
              <a:t>Think-Pair-Share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418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</a:t>
            </a:r>
            <a:endParaRPr lang="en-US" sz="2400" cap="non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 smtClean="0"/>
              <a:t>Be </a:t>
            </a:r>
            <a:r>
              <a:rPr lang="en-US" sz="2400" cap="none" dirty="0"/>
              <a:t>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81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92" y="5614495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>
          <a:xfrm>
            <a:off x="5112405" y="5631453"/>
            <a:ext cx="1048362" cy="493712"/>
          </a:xfrm>
        </p:spPr>
        <p:txBody>
          <a:bodyPr>
            <a:normAutofit/>
          </a:bodyPr>
          <a:lstStyle/>
          <a:p>
            <a:r>
              <a:rPr lang="en-US" sz="2400" dirty="0"/>
              <a:t>1999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77379" y="983010"/>
            <a:ext cx="7449125" cy="3820650"/>
            <a:chOff x="1350206" y="396246"/>
            <a:chExt cx="8412956" cy="3820649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8602699" y="229899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1798674" y="253552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770099" y="256569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flipH="1">
              <a:off x="2027274" y="229899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080037" y="243234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8602699" y="227517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H="1">
              <a:off x="4519649" y="267364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8651912" y="223549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7859085" y="39624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1350206" y="40076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4029736" y="3816785"/>
              <a:ext cx="34915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6241311" y="872292"/>
              <a:ext cx="1412420" cy="1185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2561" r="15207"/>
            <a:stretch/>
          </p:blipFill>
          <p:spPr bwMode="auto">
            <a:xfrm>
              <a:off x="2169037" y="3009006"/>
              <a:ext cx="3434316" cy="71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4556168" y="897630"/>
              <a:ext cx="34024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58" name="Oval 57"/>
            <p:cNvSpPr/>
            <p:nvPr/>
          </p:nvSpPr>
          <p:spPr>
            <a:xfrm>
              <a:off x="6060558" y="1323425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56622" y="1499363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037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7" y="5595543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5212957" y="5631460"/>
            <a:ext cx="2272502" cy="493712"/>
          </a:xfrm>
        </p:spPr>
        <p:txBody>
          <a:bodyPr>
            <a:normAutofit/>
          </a:bodyPr>
          <a:lstStyle/>
          <a:p>
            <a:r>
              <a:rPr lang="is-IS" sz="2400" dirty="0" smtClean="0"/>
              <a:t>2018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2718" y="1021853"/>
            <a:ext cx="7560098" cy="3820650"/>
            <a:chOff x="996704" y="396245"/>
            <a:chExt cx="6309721" cy="3820650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6436078" y="2298994"/>
              <a:ext cx="870347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333056" y="2535534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909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311625" y="2565695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1504507" y="2298991"/>
              <a:ext cx="3274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3794079" y="2432341"/>
              <a:ext cx="1063228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308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6436078" y="2275179"/>
              <a:ext cx="870347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H="1">
              <a:off x="3373788" y="2673641"/>
              <a:ext cx="5560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472984" y="2235491"/>
              <a:ext cx="34647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878364" y="396245"/>
              <a:ext cx="135136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996704" y="400767"/>
              <a:ext cx="13525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006353" y="3816785"/>
              <a:ext cx="26472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007" r="15207"/>
            <a:stretch/>
          </p:blipFill>
          <p:spPr bwMode="auto">
            <a:xfrm>
              <a:off x="1610831" y="3072812"/>
              <a:ext cx="2575737" cy="65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3401179" y="897631"/>
              <a:ext cx="25518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535" r="15207"/>
            <a:stretch/>
          </p:blipFill>
          <p:spPr bwMode="auto">
            <a:xfrm>
              <a:off x="4208453" y="2934587"/>
              <a:ext cx="2575737" cy="6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7" name="Left-Right Arrow 46"/>
            <p:cNvSpPr/>
            <p:nvPr/>
          </p:nvSpPr>
          <p:spPr>
            <a:xfrm>
              <a:off x="3740004" y="2934590"/>
              <a:ext cx="1068572" cy="2445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915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352" y="748936"/>
            <a:ext cx="7563511" cy="40190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525" y="5231054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Your Turn!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733523" y="5669369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Create your own language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7672" y="5838173"/>
            <a:ext cx="149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Birthday Line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2204" y="770676"/>
            <a:ext cx="7848625" cy="3923421"/>
            <a:chOff x="322513" y="499565"/>
            <a:chExt cx="7848625" cy="3923421"/>
          </a:xfrm>
        </p:grpSpPr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3399786" y="3715100"/>
              <a:ext cx="15922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22513" y="499565"/>
              <a:ext cx="7848625" cy="3453735"/>
              <a:chOff x="308242" y="499565"/>
              <a:chExt cx="7848625" cy="3453735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6875509" y="2402310"/>
                <a:ext cx="1040146" cy="1497013"/>
              </a:xfrm>
              <a:custGeom>
                <a:avLst/>
                <a:gdLst>
                  <a:gd name="T0" fmla="*/ 0 w 912"/>
                  <a:gd name="T1" fmla="*/ 0 h 912"/>
                  <a:gd name="T2" fmla="*/ 2147483647 w 912"/>
                  <a:gd name="T3" fmla="*/ 2147483647 h 912"/>
                  <a:gd name="T4" fmla="*/ 2147483647 w 912"/>
                  <a:gd name="T5" fmla="*/ 2147483647 h 912"/>
                  <a:gd name="T6" fmla="*/ 2147483647 w 912"/>
                  <a:gd name="T7" fmla="*/ 2147483647 h 912"/>
                  <a:gd name="T8" fmla="*/ 2147483647 w 912"/>
                  <a:gd name="T9" fmla="*/ 2147483647 h 912"/>
                  <a:gd name="T10" fmla="*/ 2147483647 w 912"/>
                  <a:gd name="T11" fmla="*/ 2147483647 h 912"/>
                  <a:gd name="T12" fmla="*/ 2147483647 w 912"/>
                  <a:gd name="T13" fmla="*/ 2147483647 h 912"/>
                  <a:gd name="T14" fmla="*/ 2147483647 w 912"/>
                  <a:gd name="T15" fmla="*/ 2147483647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13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651363" y="2535661"/>
                <a:ext cx="1270656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4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698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H="1">
                <a:off x="3149077" y="2776961"/>
                <a:ext cx="664498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6541866" y="499565"/>
                <a:ext cx="16150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L2</a:t>
                </a:r>
              </a:p>
            </p:txBody>
          </p:sp>
          <p:sp>
            <p:nvSpPr>
              <p:cNvPr id="67" name="Text Box 17"/>
              <p:cNvSpPr txBox="1">
                <a:spLocks noChangeArrowheads="1"/>
              </p:cNvSpPr>
              <p:nvPr/>
            </p:nvSpPr>
            <p:spPr bwMode="auto">
              <a:xfrm>
                <a:off x="308242" y="504086"/>
                <a:ext cx="161642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L1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42030" y="2338810"/>
                <a:ext cx="5507748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3209212" y="2381165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72275" y="2905550"/>
                <a:ext cx="2264394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72275" y="2420279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"/>
              <p:cNvSpPr>
                <a:spLocks/>
              </p:cNvSpPr>
              <p:nvPr/>
            </p:nvSpPr>
            <p:spPr bwMode="auto">
              <a:xfrm>
                <a:off x="689819" y="2435648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19249" y="1853540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>
                <a:off x="915111" y="2338633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353789" y="187566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456959" y="100711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935495" y="101682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2405917">
                <a:off x="2166965" y="115951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405917">
                <a:off x="4616961" y="1197764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2458197" y="1450703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4979550" y="1574565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3147992" y="1641057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5797781" y="1650768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Line 10"/>
              <p:cNvSpPr>
                <a:spLocks noChangeShapeType="1"/>
              </p:cNvSpPr>
              <p:nvPr/>
            </p:nvSpPr>
            <p:spPr bwMode="auto">
              <a:xfrm flipH="1">
                <a:off x="5272227" y="2296606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429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Bilingual Program Models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664052"/>
              </p:ext>
            </p:extLst>
          </p:nvPr>
        </p:nvGraphicFramePr>
        <p:xfrm>
          <a:off x="632161" y="1019507"/>
          <a:ext cx="7966191" cy="37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9" y="493634"/>
            <a:ext cx="2610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Chapter 89, Jigsaw/</a:t>
            </a:r>
            <a:r>
              <a:rPr lang="en-US" sz="1400" dirty="0" err="1">
                <a:solidFill>
                  <a:srgbClr val="000000"/>
                </a:solidFill>
              </a:rPr>
              <a:t>Frayer</a:t>
            </a:r>
            <a:r>
              <a:rPr lang="en-US" sz="1400" dirty="0">
                <a:solidFill>
                  <a:srgbClr val="000000"/>
                </a:solidFill>
              </a:rPr>
              <a:t> Model</a:t>
            </a:r>
          </a:p>
        </p:txBody>
      </p:sp>
      <p:sp>
        <p:nvSpPr>
          <p:cNvPr id="7" name="Star: 5 Points 6"/>
          <p:cNvSpPr/>
          <p:nvPr/>
        </p:nvSpPr>
        <p:spPr>
          <a:xfrm>
            <a:off x="2455524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/>
          <p:cNvSpPr/>
          <p:nvPr/>
        </p:nvSpPr>
        <p:spPr>
          <a:xfrm>
            <a:off x="4265935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/>
          <p:cNvSpPr/>
          <p:nvPr/>
        </p:nvSpPr>
        <p:spPr>
          <a:xfrm>
            <a:off x="6076346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/>
          <p:cNvSpPr/>
          <p:nvPr/>
        </p:nvSpPr>
        <p:spPr>
          <a:xfrm>
            <a:off x="5201331" y="3960542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/>
          <p:cNvSpPr/>
          <p:nvPr/>
        </p:nvSpPr>
        <p:spPr>
          <a:xfrm>
            <a:off x="6955272" y="3978595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/>
          <p:cNvSpPr/>
          <p:nvPr/>
        </p:nvSpPr>
        <p:spPr>
          <a:xfrm>
            <a:off x="5519498" y="45061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Frayer</a:t>
            </a:r>
            <a:r>
              <a:rPr lang="en-US" dirty="0"/>
              <a:t> Model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926866"/>
              </p:ext>
            </p:extLst>
          </p:nvPr>
        </p:nvGraphicFramePr>
        <p:xfrm>
          <a:off x="1069383" y="604434"/>
          <a:ext cx="7020732" cy="444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6" name="Rectangle 5"/>
          <p:cNvSpPr/>
          <p:nvPr/>
        </p:nvSpPr>
        <p:spPr>
          <a:xfrm rot="18854039">
            <a:off x="4071816" y="2303550"/>
            <a:ext cx="1015865" cy="1049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04441" y="2427891"/>
            <a:ext cx="1135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Bilingual Program Models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539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Mingle!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6113898"/>
              </p:ext>
            </p:extLst>
          </p:nvPr>
        </p:nvGraphicFramePr>
        <p:xfrm>
          <a:off x="569144" y="857031"/>
          <a:ext cx="7966465" cy="451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43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as and collier 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4" y="703859"/>
            <a:ext cx="7026801" cy="486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4291" y="5680040"/>
            <a:ext cx="292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W. Thomas and V. Collier, 2002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986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4" descr="thumbnail_IMG_37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93" y="565074"/>
            <a:ext cx="5349919" cy="5349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17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857027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 </a:t>
            </a:r>
            <a:r>
              <a:rPr lang="en-US" sz="4000" b="1" dirty="0" err="1"/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la </a:t>
            </a:r>
            <a:r>
              <a:rPr lang="en-US" sz="4000" dirty="0" err="1"/>
              <a:t>scienza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studia</a:t>
            </a:r>
            <a:r>
              <a:rPr lang="en-US" sz="4000" dirty="0"/>
              <a:t> la </a:t>
            </a:r>
            <a:r>
              <a:rPr lang="en-US" sz="4000" dirty="0" err="1"/>
              <a:t>composizione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comportamento</a:t>
            </a:r>
            <a:r>
              <a:rPr lang="en-US" sz="4000" dirty="0"/>
              <a:t> in base a tale </a:t>
            </a:r>
            <a:r>
              <a:rPr lang="en-US" sz="4000" dirty="0" err="1"/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653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8570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scienza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studia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della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suo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comportamento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base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tale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618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A4CF114C-83E0-4AF9-8A1D-0C177A4FA1CE}"/>
              </a:ext>
            </a:extLst>
          </p:cNvPr>
          <p:cNvSpPr/>
          <p:nvPr/>
        </p:nvSpPr>
        <p:spPr>
          <a:xfrm>
            <a:off x="1098177" y="1849943"/>
            <a:ext cx="6823881" cy="2611633"/>
          </a:xfrm>
          <a:prstGeom prst="parallelogram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AD6F7D7B-B749-4BA0-BF40-DC9DDB77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213" y="2694531"/>
            <a:ext cx="571792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Karina Elizabeth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Zuno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 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Cooley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 “Karina Chapa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Comic Sans MS" charset="0"/>
              </a:rPr>
              <a:t>”</a:t>
            </a:r>
            <a:endParaRPr lang="en-US" altLang="en-US" sz="3600" b="1" dirty="0">
              <a:solidFill>
                <a:schemeClr val="bg2">
                  <a:lumMod val="25000"/>
                </a:schemeClr>
              </a:solidFill>
              <a:latin typeface="Comic Sans MS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60EDA0D-4735-484F-BF3F-DA343B29E999}"/>
              </a:ext>
            </a:extLst>
          </p:cNvPr>
          <p:cNvCxnSpPr/>
          <p:nvPr/>
        </p:nvCxnSpPr>
        <p:spPr>
          <a:xfrm>
            <a:off x="7922057" y="1849944"/>
            <a:ext cx="262151" cy="23610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DD1BAA2-3705-4A9B-B97F-D370D8CD9136}"/>
              </a:ext>
            </a:extLst>
          </p:cNvPr>
          <p:cNvCxnSpPr/>
          <p:nvPr/>
        </p:nvCxnSpPr>
        <p:spPr>
          <a:xfrm flipH="1">
            <a:off x="7324137" y="4224649"/>
            <a:ext cx="8746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computer&#10;&#10;Description generated with high confidence">
            <a:extLst>
              <a:ext uri="{FF2B5EF4-FFF2-40B4-BE49-F238E27FC236}">
                <a16:creationId xmlns:a16="http://schemas.microsoft.com/office/drawing/2014/main" xmlns="" id="{FC9332D9-2774-4BF9-ABF5-878ABF501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61" y="1881474"/>
            <a:ext cx="1241289" cy="946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77" y="2005965"/>
            <a:ext cx="2327163" cy="442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74" y="3454727"/>
            <a:ext cx="927643" cy="899163"/>
          </a:xfrm>
          <a:prstGeom prst="rect">
            <a:avLst/>
          </a:prstGeom>
        </p:spPr>
      </p:pic>
      <p:pic>
        <p:nvPicPr>
          <p:cNvPr id="18" name="Picture 17" descr="A drawing of a person&#10;&#10;Description generated with high confidence">
            <a:extLst>
              <a:ext uri="{FF2B5EF4-FFF2-40B4-BE49-F238E27FC236}">
                <a16:creationId xmlns:a16="http://schemas.microsoft.com/office/drawing/2014/main" xmlns="" id="{DEBF2FC2-ECB9-41C2-913B-384541DC9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98" y="3329714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58" y="908348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630" y="891629"/>
            <a:ext cx="4337420" cy="5101317"/>
          </a:xfrm>
        </p:spPr>
        <p:txBody>
          <a:bodyPr>
            <a:noAutofit/>
          </a:bodyPr>
          <a:lstStyle/>
          <a:p>
            <a:r>
              <a:rPr lang="en-US" sz="2200" dirty="0"/>
              <a:t>1. </a:t>
            </a:r>
            <a:r>
              <a:rPr lang="en-US" sz="2200" u="sng" dirty="0"/>
              <a:t>Individually</a:t>
            </a:r>
            <a:r>
              <a:rPr lang="en-US" sz="2200" dirty="0"/>
              <a:t> </a:t>
            </a:r>
            <a:r>
              <a:rPr lang="en-US" sz="2200" b="1" dirty="0"/>
              <a:t>make a list of 5 academic words </a:t>
            </a:r>
            <a:r>
              <a:rPr lang="en-US" sz="2200" dirty="0"/>
              <a:t>from any content </a:t>
            </a:r>
            <a:r>
              <a:rPr lang="en-US" sz="2200" dirty="0" smtClean="0"/>
              <a:t>area, except ELAR.</a:t>
            </a:r>
            <a:endParaRPr lang="en-US" sz="2200" dirty="0"/>
          </a:p>
          <a:p>
            <a:r>
              <a:rPr lang="en-US" sz="2200" dirty="0"/>
              <a:t>2. Turn to your </a:t>
            </a:r>
            <a:r>
              <a:rPr lang="en-US" sz="2200" u="sng" dirty="0"/>
              <a:t>partner</a:t>
            </a:r>
            <a:r>
              <a:rPr lang="en-US" sz="2200" dirty="0"/>
              <a:t> and </a:t>
            </a:r>
            <a:r>
              <a:rPr lang="en-US" sz="2200" b="1" dirty="0"/>
              <a:t>combine your two lists </a:t>
            </a:r>
            <a:r>
              <a:rPr lang="en-US" sz="2200" dirty="0"/>
              <a:t>of words (even if from different content areas).</a:t>
            </a:r>
          </a:p>
          <a:p>
            <a:r>
              <a:rPr lang="en-US" sz="2200" dirty="0"/>
              <a:t>3</a:t>
            </a:r>
            <a:r>
              <a:rPr lang="en-US" sz="2200" dirty="0" smtClean="0"/>
              <a:t>. </a:t>
            </a:r>
            <a:r>
              <a:rPr lang="en-US" sz="2200" dirty="0"/>
              <a:t>Write the </a:t>
            </a:r>
            <a:r>
              <a:rPr lang="en-US" sz="2200" b="1" dirty="0"/>
              <a:t>Spanish </a:t>
            </a:r>
            <a:r>
              <a:rPr lang="en-US" sz="2200" b="1" dirty="0" smtClean="0"/>
              <a:t>translations </a:t>
            </a:r>
            <a:r>
              <a:rPr lang="en-US" sz="2200" dirty="0" smtClean="0"/>
              <a:t>next </a:t>
            </a:r>
            <a:r>
              <a:rPr lang="en-US" sz="2200" dirty="0"/>
              <a:t>to each academic word. Use Google Translate if needed.</a:t>
            </a:r>
          </a:p>
          <a:p>
            <a:r>
              <a:rPr lang="en-US" sz="2200" dirty="0"/>
              <a:t>4</a:t>
            </a:r>
            <a:r>
              <a:rPr lang="en-US" sz="2200" dirty="0" smtClean="0"/>
              <a:t>. </a:t>
            </a:r>
            <a:r>
              <a:rPr lang="en-US" sz="2200" dirty="0"/>
              <a:t>Calculate what </a:t>
            </a:r>
            <a:r>
              <a:rPr lang="en-US" sz="2200" b="1" dirty="0"/>
              <a:t>percentage</a:t>
            </a:r>
            <a:r>
              <a:rPr lang="en-US" sz="2200" dirty="0"/>
              <a:t> of the words are cognates.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947" y="2482071"/>
            <a:ext cx="2605115" cy="2895599"/>
          </a:xfrm>
        </p:spPr>
        <p:txBody>
          <a:bodyPr>
            <a:normAutofit/>
          </a:bodyPr>
          <a:lstStyle/>
          <a:p>
            <a:r>
              <a:rPr lang="en-US" sz="2400" dirty="0"/>
              <a:t>1 – 2 – 4 – ALL</a:t>
            </a:r>
          </a:p>
          <a:p>
            <a:r>
              <a:rPr lang="en-US" sz="2000" dirty="0">
                <a:hlinkClick r:id="rId2"/>
              </a:rPr>
              <a:t>http://www.realfastspanish.com/vocabulary/spanish-cognates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1157001"/>
            <a:ext cx="1141596" cy="12311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087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019" y="1592393"/>
            <a:ext cx="3471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analyzed</a:t>
            </a:r>
            <a:r>
              <a:rPr lang="en-US" dirty="0"/>
              <a:t> the </a:t>
            </a:r>
            <a:r>
              <a:rPr lang="en-US" b="1" dirty="0"/>
              <a:t>second language acquisition process </a:t>
            </a:r>
            <a:r>
              <a:rPr lang="en-US" dirty="0"/>
              <a:t>and understood its impact in the education of English Language Learners.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439" y="662976"/>
            <a:ext cx="323857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1574752"/>
            <a:ext cx="3618869" cy="2628015"/>
          </a:xfrm>
        </p:spPr>
        <p:txBody>
          <a:bodyPr>
            <a:no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discussed</a:t>
            </a:r>
            <a:r>
              <a:rPr lang="en-US" dirty="0"/>
              <a:t> with my peers the </a:t>
            </a:r>
            <a:r>
              <a:rPr lang="en-US" b="1" dirty="0"/>
              <a:t>second language acquisition process</a:t>
            </a:r>
            <a:r>
              <a:rPr lang="en-US" dirty="0"/>
              <a:t> and I shared orally and in writing my individual language profile.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217341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674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5536" y="539496"/>
            <a:ext cx="4593360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I </a:t>
            </a:r>
            <a:r>
              <a:rPr lang="en-US" sz="3600" dirty="0"/>
              <a:t>used to think…</a:t>
            </a:r>
          </a:p>
          <a:p>
            <a:r>
              <a:rPr lang="en-US" sz="3600" dirty="0" smtClean="0"/>
              <a:t>But </a:t>
            </a:r>
            <a:r>
              <a:rPr lang="en-US" sz="3600" dirty="0"/>
              <a:t>now I know…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182889"/>
            <a:ext cx="2692400" cy="302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30663" cy="32993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1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 gracias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11/01!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</a:t>
            </a:r>
            <a:r>
              <a:rPr lang="en-US" sz="2000" dirty="0" smtClean="0"/>
              <a:t>esc1bilingual @</a:t>
            </a:r>
            <a:r>
              <a:rPr lang="en-US" sz="2000" dirty="0" err="1" smtClean="0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215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4255"/>
            <a:ext cx="75438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What are you expecting to learn at this Academy?</a:t>
            </a:r>
          </a:p>
          <a:p>
            <a:r>
              <a:rPr lang="en-US" sz="2800" dirty="0"/>
              <a:t>Why are you interested in learning this?</a:t>
            </a:r>
          </a:p>
          <a:p>
            <a:r>
              <a:rPr lang="en-US" sz="2800" dirty="0"/>
              <a:t>What will you do with what you learn?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873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ELL leadership academy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1348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English Learners </a:t>
            </a:r>
            <a:r>
              <a:rPr lang="en-US" sz="4800" dirty="0"/>
              <a:t>in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717" y="4985931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TEA, </a:t>
            </a:r>
            <a:r>
              <a:rPr lang="is-IS" sz="1400" dirty="0" smtClean="0"/>
              <a:t>2018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972540"/>
              </p:ext>
            </p:extLst>
          </p:nvPr>
        </p:nvGraphicFramePr>
        <p:xfrm>
          <a:off x="930275" y="1015823"/>
          <a:ext cx="6445250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9663" y="1173609"/>
            <a:ext cx="1595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94A00"/>
                </a:solidFill>
              </a:rPr>
              <a:t>160,000</a:t>
            </a:r>
            <a:r>
              <a:rPr lang="en-US" b="1" dirty="0">
                <a:solidFill>
                  <a:srgbClr val="B94A00"/>
                </a:solidFill>
              </a:rPr>
              <a:t>+ </a:t>
            </a:r>
          </a:p>
          <a:p>
            <a:pPr algn="ctr"/>
            <a:r>
              <a:rPr lang="en-US" b="1" dirty="0">
                <a:solidFill>
                  <a:srgbClr val="B94A00"/>
                </a:solidFill>
              </a:rPr>
              <a:t>in Region One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258495" y="1409907"/>
            <a:ext cx="201168" cy="17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46905200"/>
              </p:ext>
            </p:extLst>
          </p:nvPr>
        </p:nvGraphicFramePr>
        <p:xfrm>
          <a:off x="845022" y="479940"/>
          <a:ext cx="7329987" cy="390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5022" y="3576759"/>
            <a:ext cx="7329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“In the </a:t>
            </a:r>
            <a:r>
              <a:rPr lang="en-US" sz="2000" dirty="0">
                <a:solidFill>
                  <a:srgbClr val="B94A00"/>
                </a:solidFill>
              </a:rPr>
              <a:t>absence of change</a:t>
            </a:r>
            <a:r>
              <a:rPr lang="en-US" sz="2000" dirty="0"/>
              <a:t>, the Texas labor force as a whole will be </a:t>
            </a:r>
            <a:r>
              <a:rPr lang="en-US" sz="2000" u="sng" dirty="0"/>
              <a:t>less-educated</a:t>
            </a:r>
            <a:r>
              <a:rPr lang="en-US" sz="2000" dirty="0"/>
              <a:t>, work in </a:t>
            </a:r>
            <a:r>
              <a:rPr lang="en-US" sz="2000" u="sng" dirty="0"/>
              <a:t>lower-status occupations</a:t>
            </a:r>
            <a:r>
              <a:rPr lang="en-US" sz="2000" dirty="0"/>
              <a:t>, and have </a:t>
            </a:r>
            <a:r>
              <a:rPr lang="en-US" sz="2000" u="sng" dirty="0"/>
              <a:t>lower incomes</a:t>
            </a:r>
            <a:r>
              <a:rPr lang="en-US" sz="2000" dirty="0"/>
              <a:t> in 2050 than 2010” </a:t>
            </a:r>
          </a:p>
          <a:p>
            <a:pPr algn="ctr"/>
            <a:r>
              <a:rPr lang="en-US" sz="2000" i="1" dirty="0"/>
              <a:t>Steve Murdock, 2013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67284" y="954644"/>
            <a:ext cx="668740" cy="818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50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8802723"/>
              </p:ext>
            </p:extLst>
          </p:nvPr>
        </p:nvGraphicFramePr>
        <p:xfrm>
          <a:off x="177422" y="281555"/>
          <a:ext cx="8584838" cy="423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583" y="3950164"/>
            <a:ext cx="850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are that CHANGE!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5471" y="2096228"/>
            <a:ext cx="1596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FUTURE PROSPERITY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009" y="2192043"/>
            <a:ext cx="15967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EDUCATION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10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Power of Region One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9719387"/>
              </p:ext>
            </p:extLst>
          </p:nvPr>
        </p:nvGraphicFramePr>
        <p:xfrm>
          <a:off x="1389427" y="708925"/>
          <a:ext cx="6364406" cy="432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7672" y="4397611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Region One TODAY</a:t>
            </a:r>
          </a:p>
          <a:p>
            <a:pPr algn="ctr"/>
            <a:r>
              <a:rPr lang="en-US" sz="2000" dirty="0"/>
              <a:t>Texas in 30 Years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 smtClean="0"/>
              <a:t>©</a:t>
            </a:r>
            <a:r>
              <a:rPr lang="is-IS" b="0" dirty="0" smtClean="0"/>
              <a:t>2018</a:t>
            </a:r>
            <a:r>
              <a:rPr lang="en-US" b="0" dirty="0" smtClean="0"/>
              <a:t>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002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5495</TotalTime>
  <Words>1003</Words>
  <Application>Microsoft Macintosh PowerPoint</Application>
  <PresentationFormat>On-screen Show (4:3)</PresentationFormat>
  <Paragraphs>219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Calibri</vt:lpstr>
      <vt:lpstr>Comic Sans MS</vt:lpstr>
      <vt:lpstr>Impact</vt:lpstr>
      <vt:lpstr>MS PGothic</vt:lpstr>
      <vt:lpstr>ＭＳ Ｐゴシック</vt:lpstr>
      <vt:lpstr>Papyrus</vt:lpstr>
      <vt:lpstr>Times New Roman</vt:lpstr>
      <vt:lpstr>Wingdings</vt:lpstr>
      <vt:lpstr>Arial</vt:lpstr>
      <vt:lpstr>NewsPrint</vt:lpstr>
      <vt:lpstr>ELL Instructional Academy WS# 99766</vt:lpstr>
      <vt:lpstr>Professional Learning Essential Agreements</vt:lpstr>
      <vt:lpstr>PowerPoint Presentation</vt:lpstr>
      <vt:lpstr>Parking Lot Questions</vt:lpstr>
      <vt:lpstr>ELL leadership academy</vt:lpstr>
      <vt:lpstr>English Learners in Texas</vt:lpstr>
      <vt:lpstr>Changing Texas: 2050</vt:lpstr>
      <vt:lpstr>Changing Texas: 2050</vt:lpstr>
      <vt:lpstr>The Power of Region One</vt:lpstr>
      <vt:lpstr>PowerPoint Presentation</vt:lpstr>
      <vt:lpstr>Second Language Acquisition</vt:lpstr>
      <vt:lpstr>Session Objectives</vt:lpstr>
      <vt:lpstr>SLA Anticipation Guide</vt:lpstr>
      <vt:lpstr>Language Power</vt:lpstr>
      <vt:lpstr>The Iceberg Theory</vt:lpstr>
      <vt:lpstr>Double Iceberg Theory</vt:lpstr>
      <vt:lpstr>Transfer of Concepts</vt:lpstr>
      <vt:lpstr>In Other Words…</vt:lpstr>
      <vt:lpstr>Research Findings</vt:lpstr>
      <vt:lpstr>My Language Profile</vt:lpstr>
      <vt:lpstr>My Language Profile</vt:lpstr>
      <vt:lpstr>Your Turn!</vt:lpstr>
      <vt:lpstr>Bilingual Program Models</vt:lpstr>
      <vt:lpstr>Frayer Model</vt:lpstr>
      <vt:lpstr>Mingle!</vt:lpstr>
      <vt:lpstr>PowerPoint Presentation</vt:lpstr>
      <vt:lpstr>PowerPoint Presentation</vt:lpstr>
      <vt:lpstr>The Power of Cognates</vt:lpstr>
      <vt:lpstr>The Power of Cognates</vt:lpstr>
      <vt:lpstr>Your Turn!</vt:lpstr>
      <vt:lpstr>Session Objectives</vt:lpstr>
      <vt:lpstr>Tickets Out</vt:lpstr>
      <vt:lpstr>Mil gracias See you 11/01!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Instructional Academy</dc:title>
  <dc:creator>Karina E. Zuno-Chapa</dc:creator>
  <cp:lastModifiedBy>Microsoft Office User</cp:lastModifiedBy>
  <cp:revision>176</cp:revision>
  <cp:lastPrinted>2018-06-19T01:19:58Z</cp:lastPrinted>
  <dcterms:created xsi:type="dcterms:W3CDTF">2016-07-28T20:32:38Z</dcterms:created>
  <dcterms:modified xsi:type="dcterms:W3CDTF">2018-11-02T02:09:58Z</dcterms:modified>
</cp:coreProperties>
</file>